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11"/>
  </p:notesMasterIdLst>
  <p:sldIdLst>
    <p:sldId id="283" r:id="rId2"/>
    <p:sldId id="256" r:id="rId3"/>
    <p:sldId id="258" r:id="rId4"/>
    <p:sldId id="259" r:id="rId5"/>
    <p:sldId id="270" r:id="rId6"/>
    <p:sldId id="272" r:id="rId7"/>
    <p:sldId id="276" r:id="rId8"/>
    <p:sldId id="280" r:id="rId9"/>
    <p:sldId id="28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88"/>
    <p:restoredTop sz="93274"/>
  </p:normalViewPr>
  <p:slideViewPr>
    <p:cSldViewPr snapToGrid="0" snapToObjects="1">
      <p:cViewPr>
        <p:scale>
          <a:sx n="66" d="100"/>
          <a:sy n="66" d="100"/>
        </p:scale>
        <p:origin x="126" y="1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A4C555-430A-0E4D-9B48-55C03ED3D612}" type="datetimeFigureOut">
              <a:rPr lang="en-US" smtClean="0"/>
              <a:t>2/26/2020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66B960-B1FA-FD4B-B9AA-8EF96FD8F667}" type="slidenum">
              <a:rPr lang="en-US" smtClean="0"/>
              <a:t>‹#›</a:t>
            </a:fld>
            <a:endParaRPr lang="en-US"/>
          </a:p>
        </p:txBody>
      </p:sp>
    </p:spTree>
    <p:extLst>
      <p:ext uri="{BB962C8B-B14F-4D97-AF65-F5344CB8AC3E}">
        <p14:creationId xmlns:p14="http://schemas.microsoft.com/office/powerpoint/2010/main" val="3491694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66B960-B1FA-FD4B-B9AA-8EF96FD8F667}" type="slidenum">
              <a:rPr lang="en-US" smtClean="0"/>
              <a:t>3</a:t>
            </a:fld>
            <a:endParaRPr lang="en-US"/>
          </a:p>
        </p:txBody>
      </p:sp>
    </p:spTree>
    <p:extLst>
      <p:ext uri="{BB962C8B-B14F-4D97-AF65-F5344CB8AC3E}">
        <p14:creationId xmlns:p14="http://schemas.microsoft.com/office/powerpoint/2010/main" val="1423697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1F0A554-3F31-144F-82C6-8100C10101CA}"/>
              </a:ext>
            </a:extLst>
          </p:cNvPr>
          <p:cNvSpPr>
            <a:spLocks noGrp="1"/>
          </p:cNvSpPr>
          <p:nvPr>
            <p:ph type="pic" sz="quarter" idx="10"/>
          </p:nvPr>
        </p:nvSpPr>
        <p:spPr>
          <a:xfrm>
            <a:off x="0" y="0"/>
            <a:ext cx="12192000" cy="6858000"/>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386006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04207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97327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352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415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59224450-8FFE-9B44-819D-188BB50B3E7A}"/>
              </a:ext>
            </a:extLst>
          </p:cNvPr>
          <p:cNvSpPr>
            <a:spLocks noGrp="1"/>
          </p:cNvSpPr>
          <p:nvPr>
            <p:ph type="pic" sz="quarter" idx="14"/>
          </p:nvPr>
        </p:nvSpPr>
        <p:spPr>
          <a:xfrm>
            <a:off x="0" y="2255982"/>
            <a:ext cx="3178478" cy="2346036"/>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233DC228-52EA-7C4D-A711-1D7DAD631AA1}"/>
              </a:ext>
            </a:extLst>
          </p:cNvPr>
          <p:cNvSpPr>
            <a:spLocks noGrp="1"/>
          </p:cNvSpPr>
          <p:nvPr>
            <p:ph type="pic" sz="quarter" idx="15"/>
          </p:nvPr>
        </p:nvSpPr>
        <p:spPr>
          <a:xfrm>
            <a:off x="7394713" y="2255982"/>
            <a:ext cx="4797287" cy="234603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120483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C7A427A6-D93A-924F-8C3D-72FD31A079A2}"/>
              </a:ext>
            </a:extLst>
          </p:cNvPr>
          <p:cNvSpPr>
            <a:spLocks noGrp="1"/>
          </p:cNvSpPr>
          <p:nvPr>
            <p:ph type="pic" sz="quarter" idx="14"/>
          </p:nvPr>
        </p:nvSpPr>
        <p:spPr>
          <a:xfrm>
            <a:off x="7633251" y="575590"/>
            <a:ext cx="3178478" cy="5706819"/>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586254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6959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41E12554-0ABB-7D47-9A2B-32CCDABEBB0C}"/>
              </a:ext>
            </a:extLst>
          </p:cNvPr>
          <p:cNvSpPr>
            <a:spLocks noGrp="1"/>
          </p:cNvSpPr>
          <p:nvPr>
            <p:ph type="pic" sz="quarter" idx="14"/>
          </p:nvPr>
        </p:nvSpPr>
        <p:spPr>
          <a:xfrm>
            <a:off x="8242852" y="2319130"/>
            <a:ext cx="3949148" cy="4538870"/>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1690697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8210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3750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455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6305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052DB132-5EB0-2F4F-94BC-2BF58FF44258}"/>
              </a:ext>
            </a:extLst>
          </p:cNvPr>
          <p:cNvSpPr>
            <a:spLocks noGrp="1"/>
          </p:cNvSpPr>
          <p:nvPr>
            <p:ph type="pic" sz="quarter" idx="14"/>
          </p:nvPr>
        </p:nvSpPr>
        <p:spPr>
          <a:xfrm>
            <a:off x="2431773" y="2048897"/>
            <a:ext cx="7328453" cy="2760205"/>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3362097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9626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73324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55499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D7924F7D-D9BE-0442-B57F-65173C7723A1}"/>
              </a:ext>
            </a:extLst>
          </p:cNvPr>
          <p:cNvSpPr>
            <a:spLocks noGrp="1"/>
          </p:cNvSpPr>
          <p:nvPr>
            <p:ph type="pic" sz="quarter" idx="14"/>
          </p:nvPr>
        </p:nvSpPr>
        <p:spPr>
          <a:xfrm>
            <a:off x="9488991" y="3729510"/>
            <a:ext cx="2213548" cy="2147292"/>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F645777E-C6CA-7640-BE99-91F469223DC2}"/>
              </a:ext>
            </a:extLst>
          </p:cNvPr>
          <p:cNvSpPr>
            <a:spLocks noGrp="1"/>
          </p:cNvSpPr>
          <p:nvPr>
            <p:ph type="pic" sz="quarter" idx="15"/>
          </p:nvPr>
        </p:nvSpPr>
        <p:spPr>
          <a:xfrm>
            <a:off x="5215599" y="981199"/>
            <a:ext cx="6486940" cy="2147292"/>
          </a:xfrm>
          <a:prstGeom prst="rect">
            <a:avLst/>
          </a:prstGeom>
        </p:spPr>
        <p:txBody>
          <a:bodyPr/>
          <a:lstStyle>
            <a:lvl1pPr>
              <a:defRPr sz="1200"/>
            </a:lvl1pPr>
          </a:lstStyle>
          <a:p>
            <a:endParaRPr lang="en-US" dirty="0"/>
          </a:p>
        </p:txBody>
      </p:sp>
      <p:sp>
        <p:nvSpPr>
          <p:cNvPr id="6" name="Picture Placeholder 7">
            <a:extLst>
              <a:ext uri="{FF2B5EF4-FFF2-40B4-BE49-F238E27FC236}">
                <a16:creationId xmlns:a16="http://schemas.microsoft.com/office/drawing/2014/main" id="{1AA86300-13BE-C546-9D04-A3EEA21343DB}"/>
              </a:ext>
            </a:extLst>
          </p:cNvPr>
          <p:cNvSpPr>
            <a:spLocks noGrp="1"/>
          </p:cNvSpPr>
          <p:nvPr>
            <p:ph type="pic" sz="quarter" idx="16"/>
          </p:nvPr>
        </p:nvSpPr>
        <p:spPr>
          <a:xfrm>
            <a:off x="6973142" y="3729509"/>
            <a:ext cx="2213548" cy="2147292"/>
          </a:xfrm>
          <a:prstGeom prst="rect">
            <a:avLst/>
          </a:prstGeom>
        </p:spPr>
        <p:txBody>
          <a:bodyPr/>
          <a:lstStyle>
            <a:lvl1pPr>
              <a:defRPr sz="1200"/>
            </a:lvl1pPr>
          </a:lstStyle>
          <a:p>
            <a:endParaRPr lang="en-US" dirty="0"/>
          </a:p>
        </p:txBody>
      </p:sp>
      <p:sp>
        <p:nvSpPr>
          <p:cNvPr id="7" name="Picture Placeholder 7">
            <a:extLst>
              <a:ext uri="{FF2B5EF4-FFF2-40B4-BE49-F238E27FC236}">
                <a16:creationId xmlns:a16="http://schemas.microsoft.com/office/drawing/2014/main" id="{90644C8F-6770-4647-AB02-C7939D33F3E4}"/>
              </a:ext>
            </a:extLst>
          </p:cNvPr>
          <p:cNvSpPr>
            <a:spLocks noGrp="1"/>
          </p:cNvSpPr>
          <p:nvPr>
            <p:ph type="pic" sz="quarter" idx="17"/>
          </p:nvPr>
        </p:nvSpPr>
        <p:spPr>
          <a:xfrm>
            <a:off x="4457293" y="3729509"/>
            <a:ext cx="2213548" cy="214729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7299657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2798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0647ED0D-53EE-8D41-AA4C-FBE29C67E8C0}"/>
              </a:ext>
            </a:extLst>
          </p:cNvPr>
          <p:cNvSpPr>
            <a:spLocks noGrp="1"/>
          </p:cNvSpPr>
          <p:nvPr>
            <p:ph type="pic" sz="quarter" idx="14"/>
          </p:nvPr>
        </p:nvSpPr>
        <p:spPr>
          <a:xfrm rot="1424301">
            <a:off x="8512008" y="1209941"/>
            <a:ext cx="2138089" cy="450935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3239978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8471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06273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EBB668F0-D730-2A4A-BB39-74CBCAFE5397}"/>
              </a:ext>
            </a:extLst>
          </p:cNvPr>
          <p:cNvSpPr>
            <a:spLocks noGrp="1"/>
          </p:cNvSpPr>
          <p:nvPr>
            <p:ph type="pic" sz="quarter" idx="10"/>
          </p:nvPr>
        </p:nvSpPr>
        <p:spPr>
          <a:xfrm>
            <a:off x="2537732" y="2384787"/>
            <a:ext cx="7116536" cy="2088425"/>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006411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2883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A994A42C-C928-0C45-AD7B-55EF84060B24}"/>
              </a:ext>
            </a:extLst>
          </p:cNvPr>
          <p:cNvSpPr>
            <a:spLocks noGrp="1"/>
          </p:cNvSpPr>
          <p:nvPr>
            <p:ph type="pic" sz="quarter" idx="10"/>
          </p:nvPr>
        </p:nvSpPr>
        <p:spPr>
          <a:xfrm>
            <a:off x="7419703" y="1065439"/>
            <a:ext cx="4772297" cy="472712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347471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320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560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1605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0295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7144736"/>
      </p:ext>
    </p:extLst>
  </p:cSld>
  <p:clrMap bg1="lt1" tx1="dk1" bg2="lt2" tx2="dk2" accent1="accent1" accent2="accent2" accent3="accent3" accent4="accent4" accent5="accent5" accent6="accent6" hlink="hlink" folHlink="folHlink"/>
  <p:sldLayoutIdLst>
    <p:sldLayoutId id="214748368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5" r:id="rId25"/>
    <p:sldLayoutId id="2147483692" r:id="rId26"/>
    <p:sldLayoutId id="2147483693" r:id="rId27"/>
    <p:sldLayoutId id="2147483691" r:id="rId28"/>
    <p:sldLayoutId id="2147483676" r:id="rId29"/>
    <p:sldLayoutId id="2147483690"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fontfree.io/hanson-bold-font/" TargetMode="External"/><Relationship Id="rId7" Type="http://schemas.openxmlformats.org/officeDocument/2006/relationships/hyperlink" Target="https://graphicriver.net/user/luckysign/portfolio" TargetMode="External"/><Relationship Id="rId2" Type="http://schemas.openxmlformats.org/officeDocument/2006/relationships/hyperlink" Target="https://www.fontsquirrel.com/fonts/bodoni1" TargetMode="External"/><Relationship Id="rId1" Type="http://schemas.openxmlformats.org/officeDocument/2006/relationships/slideLayout" Target="../slideLayouts/slideLayout2.xml"/><Relationship Id="rId6" Type="http://schemas.openxmlformats.org/officeDocument/2006/relationships/hyperlink" Target="https://creativemarket.com/luckysign" TargetMode="External"/><Relationship Id="rId5" Type="http://schemas.openxmlformats.org/officeDocument/2006/relationships/hyperlink" Target="https://crmrkt.com/EN7OQD" TargetMode="External"/><Relationship Id="rId4" Type="http://schemas.openxmlformats.org/officeDocument/2006/relationships/hyperlink" Target="https://www.fontsquirrel.com/fonts/open-san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4A3E65D-54C7-496C-A6D4-D76C88FEF772}"/>
              </a:ext>
            </a:extLst>
          </p:cNvPr>
          <p:cNvSpPr txBox="1">
            <a:spLocks/>
          </p:cNvSpPr>
          <p:nvPr/>
        </p:nvSpPr>
        <p:spPr>
          <a:xfrm>
            <a:off x="914400" y="564441"/>
            <a:ext cx="10363200" cy="8175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dirty="0">
                <a:latin typeface="Lato" panose="020F0502020204030203" pitchFamily="34" charset="0"/>
              </a:rPr>
              <a:t>BEFORE YOU DO ANYTHING!</a:t>
            </a:r>
          </a:p>
        </p:txBody>
      </p:sp>
      <p:sp>
        <p:nvSpPr>
          <p:cNvPr id="4" name="Rectangle 3">
            <a:extLst>
              <a:ext uri="{FF2B5EF4-FFF2-40B4-BE49-F238E27FC236}">
                <a16:creationId xmlns:a16="http://schemas.microsoft.com/office/drawing/2014/main" id="{287FCA78-B95C-4A06-A4A9-8472B981373C}"/>
              </a:ext>
            </a:extLst>
          </p:cNvPr>
          <p:cNvSpPr/>
          <p:nvPr/>
        </p:nvSpPr>
        <p:spPr>
          <a:xfrm>
            <a:off x="1731432" y="1500442"/>
            <a:ext cx="8824808" cy="4585871"/>
          </a:xfrm>
          <a:prstGeom prst="rect">
            <a:avLst/>
          </a:prstGeom>
          <a:solidFill>
            <a:schemeClr val="bg1"/>
          </a:solidFill>
        </p:spPr>
        <p:txBody>
          <a:bodyPr wrap="square">
            <a:spAutoFit/>
          </a:bodyPr>
          <a:lstStyle/>
          <a:p>
            <a:pPr algn="ctr"/>
            <a:r>
              <a:rPr lang="en-US" sz="2400" b="1" dirty="0">
                <a:latin typeface="Lato" panose="020F0502020204030203" pitchFamily="34" charset="0"/>
              </a:rPr>
              <a:t>Install the all fonts, which is free and can be downloaded here:</a:t>
            </a:r>
          </a:p>
          <a:p>
            <a:pPr algn="ctr"/>
            <a:r>
              <a:rPr lang="fr-FR" sz="2000" dirty="0">
                <a:hlinkClick r:id="rId2"/>
              </a:rPr>
              <a:t>https://www.fontsquirrel.com/fonts/bodoni1</a:t>
            </a:r>
            <a:endParaRPr lang="fr-FR" sz="2000" dirty="0"/>
          </a:p>
          <a:p>
            <a:pPr algn="ctr"/>
            <a:r>
              <a:rPr lang="fr-FR" sz="2000" dirty="0">
                <a:hlinkClick r:id="rId3"/>
              </a:rPr>
              <a:t>https://www.dafontfree.io/hanson-bold-font/</a:t>
            </a:r>
            <a:endParaRPr lang="fr-FR" sz="2000" dirty="0"/>
          </a:p>
          <a:p>
            <a:pPr algn="ctr"/>
            <a:r>
              <a:rPr lang="fr-FR" sz="2000" dirty="0">
                <a:hlinkClick r:id="rId4"/>
              </a:rPr>
              <a:t>https://www.fontsquirrel.com/fonts/open-sans</a:t>
            </a:r>
            <a:endParaRPr lang="fr-FR" sz="2000" dirty="0"/>
          </a:p>
          <a:p>
            <a:pPr algn="ctr"/>
            <a:endParaRPr lang="en-US" sz="2000" dirty="0">
              <a:solidFill>
                <a:schemeClr val="accent3"/>
              </a:solidFill>
              <a:latin typeface="Lato" panose="020F0502020204030203" pitchFamily="34" charset="0"/>
            </a:endParaRPr>
          </a:p>
          <a:p>
            <a:pPr algn="ctr"/>
            <a:r>
              <a:rPr lang="en-US" sz="2000" b="1" dirty="0">
                <a:solidFill>
                  <a:schemeClr val="accent3"/>
                </a:solidFill>
                <a:latin typeface="Lato" panose="020F0502020204030203" pitchFamily="34" charset="0"/>
              </a:rPr>
              <a:t>DOWNLOAD FULL VERSION:</a:t>
            </a:r>
            <a:endParaRPr lang="en-US" sz="2000" dirty="0">
              <a:solidFill>
                <a:schemeClr val="accent3"/>
              </a:solidFill>
              <a:latin typeface="Lato" panose="020F0502020204030203" pitchFamily="34" charset="0"/>
            </a:endParaRPr>
          </a:p>
          <a:p>
            <a:pPr algn="ctr"/>
            <a:r>
              <a:rPr lang="en-US" sz="2000" dirty="0">
                <a:latin typeface="Lato" panose="020F0502020204030203" pitchFamily="34" charset="0"/>
                <a:hlinkClick r:id="rId5"/>
              </a:rPr>
              <a:t>https://crmrkt.com/EN7OQD</a:t>
            </a:r>
            <a:endParaRPr lang="en-US" sz="2000" dirty="0">
              <a:latin typeface="Lato" panose="020F0502020204030203" pitchFamily="34" charset="0"/>
            </a:endParaRPr>
          </a:p>
          <a:p>
            <a:pPr algn="ctr"/>
            <a:endParaRPr lang="en-US" sz="2000" dirty="0">
              <a:solidFill>
                <a:schemeClr val="accent3"/>
              </a:solidFill>
              <a:latin typeface="Lato" panose="020F0502020204030203" pitchFamily="34" charset="0"/>
              <a:ea typeface="Open Sans" panose="020B0606030504020204" pitchFamily="34" charset="0"/>
              <a:cs typeface="Open Sans" panose="020B0606030504020204" pitchFamily="34" charset="0"/>
            </a:endParaRPr>
          </a:p>
          <a:p>
            <a:pPr algn="ctr"/>
            <a:r>
              <a:rPr lang="en-US" sz="2000" b="1" dirty="0">
                <a:solidFill>
                  <a:schemeClr val="accent3"/>
                </a:solidFill>
                <a:latin typeface="Lato" panose="020F0502020204030203" pitchFamily="34" charset="0"/>
                <a:ea typeface="Open Sans" panose="020B0606030504020204" pitchFamily="34" charset="0"/>
                <a:cs typeface="Open Sans" panose="020B0606030504020204" pitchFamily="34" charset="0"/>
              </a:rPr>
              <a:t>MORE STORE</a:t>
            </a:r>
          </a:p>
          <a:p>
            <a:pPr algn="ctr"/>
            <a:r>
              <a:rPr lang="en-US" sz="2000" dirty="0">
                <a:solidFill>
                  <a:schemeClr val="accent1"/>
                </a:solidFill>
                <a:latin typeface="Lato" panose="020F0502020204030203" pitchFamily="34" charset="0"/>
                <a:ea typeface="Open Sans" panose="020B0606030504020204" pitchFamily="34" charset="0"/>
                <a:cs typeface="Open Sans" panose="020B0606030504020204" pitchFamily="34" charset="0"/>
                <a:hlinkClick r:id="rId6"/>
              </a:rPr>
              <a:t>https://creativemarket.com/luckysign</a:t>
            </a:r>
            <a:endParaRPr lang="en-US" sz="2000" dirty="0">
              <a:solidFill>
                <a:schemeClr val="accent1"/>
              </a:solidFill>
              <a:latin typeface="Lato" panose="020F0502020204030203" pitchFamily="34" charset="0"/>
              <a:ea typeface="Open Sans" panose="020B0606030504020204" pitchFamily="34" charset="0"/>
              <a:cs typeface="Open Sans" panose="020B0606030504020204" pitchFamily="34" charset="0"/>
            </a:endParaRPr>
          </a:p>
          <a:p>
            <a:pPr algn="ctr"/>
            <a:r>
              <a:rPr lang="en-US" sz="2000" dirty="0">
                <a:solidFill>
                  <a:schemeClr val="accent1"/>
                </a:solidFill>
                <a:latin typeface="Lato" panose="020F0502020204030203" pitchFamily="34" charset="0"/>
                <a:ea typeface="Open Sans" panose="020B0606030504020204" pitchFamily="34" charset="0"/>
                <a:cs typeface="Open Sans" panose="020B0606030504020204" pitchFamily="34" charset="0"/>
                <a:hlinkClick r:id="rId7"/>
              </a:rPr>
              <a:t>https://graphicriver.net/user/luckysign/portfolio</a:t>
            </a:r>
            <a:endParaRPr lang="en-US" sz="2000" dirty="0">
              <a:solidFill>
                <a:schemeClr val="accent1"/>
              </a:solidFill>
              <a:latin typeface="Lato" panose="020F0502020204030203" pitchFamily="34" charset="0"/>
              <a:ea typeface="Open Sans" panose="020B0606030504020204" pitchFamily="34" charset="0"/>
              <a:cs typeface="Open Sans" panose="020B0606030504020204" pitchFamily="34" charset="0"/>
            </a:endParaRPr>
          </a:p>
          <a:p>
            <a:pPr algn="ctr"/>
            <a:endParaRPr lang="en-US" sz="2000" dirty="0">
              <a:solidFill>
                <a:schemeClr val="accent1"/>
              </a:solidFill>
              <a:latin typeface="Lato" panose="020F0502020204030203" pitchFamily="34" charset="0"/>
              <a:ea typeface="Open Sans" panose="020B0606030504020204" pitchFamily="34" charset="0"/>
              <a:cs typeface="Open Sans" panose="020B0606030504020204" pitchFamily="34" charset="0"/>
            </a:endParaRPr>
          </a:p>
          <a:p>
            <a:pPr algn="ctr"/>
            <a:r>
              <a:rPr lang="en-US" sz="2800" b="1" dirty="0">
                <a:solidFill>
                  <a:schemeClr val="accent3"/>
                </a:solidFill>
                <a:latin typeface="Lato" panose="020F0502020204030203" pitchFamily="34" charset="0"/>
                <a:ea typeface="Open Sans" panose="020B0606030504020204" pitchFamily="34" charset="0"/>
                <a:cs typeface="Open Sans" panose="020B0606030504020204" pitchFamily="34" charset="0"/>
              </a:rPr>
              <a:t>Donate:</a:t>
            </a:r>
          </a:p>
          <a:p>
            <a:pPr algn="ctr"/>
            <a:r>
              <a:rPr lang="en-US" sz="2000" dirty="0">
                <a:solidFill>
                  <a:schemeClr val="accent1"/>
                </a:solidFill>
                <a:latin typeface="Lato" panose="020F0502020204030203" pitchFamily="34" charset="0"/>
                <a:ea typeface="Open Sans" panose="020B0606030504020204" pitchFamily="34" charset="0"/>
                <a:cs typeface="Open Sans" panose="020B0606030504020204" pitchFamily="34" charset="0"/>
              </a:rPr>
              <a:t>paypal.me/</a:t>
            </a:r>
            <a:r>
              <a:rPr lang="en-US" sz="2000" dirty="0" err="1">
                <a:solidFill>
                  <a:schemeClr val="accent1"/>
                </a:solidFill>
                <a:latin typeface="Lato" panose="020F0502020204030203" pitchFamily="34" charset="0"/>
                <a:ea typeface="Open Sans" panose="020B0606030504020204" pitchFamily="34" charset="0"/>
                <a:cs typeface="Open Sans" panose="020B0606030504020204" pitchFamily="34" charset="0"/>
              </a:rPr>
              <a:t>LuthfyDuana</a:t>
            </a:r>
            <a:endParaRPr lang="en-US" sz="2000" dirty="0">
              <a:latin typeface="Lato" panose="020F0502020204030203" pitchFamily="34" charset="0"/>
            </a:endParaRPr>
          </a:p>
        </p:txBody>
      </p:sp>
    </p:spTree>
    <p:extLst>
      <p:ext uri="{BB962C8B-B14F-4D97-AF65-F5344CB8AC3E}">
        <p14:creationId xmlns:p14="http://schemas.microsoft.com/office/powerpoint/2010/main" val="2358578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4A117E-FD73-4342-B701-823B470107EB}"/>
              </a:ext>
            </a:extLst>
          </p:cNvPr>
          <p:cNvSpPr>
            <a:spLocks noGrp="1"/>
          </p:cNvSpPr>
          <p:nvPr>
            <p:ph type="pic" sz="quarter" idx="10"/>
          </p:nvPr>
        </p:nvSpPr>
        <p:spPr>
          <a:solidFill>
            <a:schemeClr val="tx1">
              <a:lumMod val="95000"/>
              <a:lumOff val="5000"/>
            </a:schemeClr>
          </a:solidFill>
        </p:spPr>
      </p:sp>
      <p:sp>
        <p:nvSpPr>
          <p:cNvPr id="15" name="TextBox 14">
            <a:extLst>
              <a:ext uri="{FF2B5EF4-FFF2-40B4-BE49-F238E27FC236}">
                <a16:creationId xmlns:a16="http://schemas.microsoft.com/office/drawing/2014/main" id="{7D54A0F8-720F-8742-A48E-1A408A69535B}"/>
              </a:ext>
            </a:extLst>
          </p:cNvPr>
          <p:cNvSpPr txBox="1"/>
          <p:nvPr/>
        </p:nvSpPr>
        <p:spPr>
          <a:xfrm>
            <a:off x="1899178" y="2321004"/>
            <a:ext cx="8393644" cy="2215991"/>
          </a:xfrm>
          <a:prstGeom prst="rect">
            <a:avLst/>
          </a:prstGeom>
          <a:noFill/>
        </p:spPr>
        <p:txBody>
          <a:bodyPr wrap="none" rtlCol="0">
            <a:spAutoFit/>
          </a:bodyPr>
          <a:lstStyle/>
          <a:p>
            <a:r>
              <a:rPr lang="en-US" sz="13800" dirty="0">
                <a:solidFill>
                  <a:srgbClr val="FFD127"/>
                </a:solidFill>
                <a:latin typeface="Hanson" pitchFamily="2" charset="0"/>
              </a:rPr>
              <a:t>XIUMIN</a:t>
            </a:r>
            <a:endParaRPr lang="en-US" sz="5400" dirty="0">
              <a:solidFill>
                <a:srgbClr val="FFD127"/>
              </a:solidFill>
              <a:latin typeface="Hanson" pitchFamily="2" charset="0"/>
            </a:endParaRPr>
          </a:p>
        </p:txBody>
      </p:sp>
      <p:pic>
        <p:nvPicPr>
          <p:cNvPr id="16" name="Picture 15">
            <a:extLst>
              <a:ext uri="{FF2B5EF4-FFF2-40B4-BE49-F238E27FC236}">
                <a16:creationId xmlns:a16="http://schemas.microsoft.com/office/drawing/2014/main" id="{2E4CD768-D98B-6346-8209-24A51A05B9E5}"/>
              </a:ext>
            </a:extLst>
          </p:cNvPr>
          <p:cNvPicPr>
            <a:picLocks noChangeAspect="1"/>
          </p:cNvPicPr>
          <p:nvPr/>
        </p:nvPicPr>
        <p:blipFill>
          <a:blip r:embed="rId2"/>
          <a:stretch>
            <a:fillRect/>
          </a:stretch>
        </p:blipFill>
        <p:spPr>
          <a:xfrm flipV="1">
            <a:off x="749507" y="929389"/>
            <a:ext cx="1611821" cy="317928"/>
          </a:xfrm>
          <a:prstGeom prst="rect">
            <a:avLst/>
          </a:prstGeom>
        </p:spPr>
      </p:pic>
      <p:sp>
        <p:nvSpPr>
          <p:cNvPr id="17" name="TextBox 16">
            <a:extLst>
              <a:ext uri="{FF2B5EF4-FFF2-40B4-BE49-F238E27FC236}">
                <a16:creationId xmlns:a16="http://schemas.microsoft.com/office/drawing/2014/main" id="{5074CE57-DAAC-864F-A401-3CCD28105F0B}"/>
              </a:ext>
            </a:extLst>
          </p:cNvPr>
          <p:cNvSpPr txBox="1"/>
          <p:nvPr/>
        </p:nvSpPr>
        <p:spPr>
          <a:xfrm>
            <a:off x="10598459" y="606224"/>
            <a:ext cx="909929" cy="523220"/>
          </a:xfrm>
          <a:prstGeom prst="rect">
            <a:avLst/>
          </a:prstGeom>
          <a:noFill/>
        </p:spPr>
        <p:txBody>
          <a:bodyPr wrap="none" rtlCol="0">
            <a:spAutoFit/>
          </a:bodyPr>
          <a:lstStyle/>
          <a:p>
            <a:r>
              <a:rPr lang="en-US" sz="1400" dirty="0" err="1">
                <a:solidFill>
                  <a:schemeClr val="accent2"/>
                </a:solidFill>
                <a:latin typeface="Bodoni* 06" pitchFamily="50" charset="0"/>
              </a:rPr>
              <a:t>Desing</a:t>
            </a:r>
            <a:r>
              <a:rPr lang="en-US" sz="1400" dirty="0">
                <a:solidFill>
                  <a:schemeClr val="accent2"/>
                </a:solidFill>
                <a:latin typeface="Bodoni* 06" pitchFamily="50" charset="0"/>
              </a:rPr>
              <a:t> –</a:t>
            </a:r>
          </a:p>
          <a:p>
            <a:r>
              <a:rPr lang="en-US" sz="1400" dirty="0">
                <a:solidFill>
                  <a:schemeClr val="accent2"/>
                </a:solidFill>
                <a:latin typeface="Bodoni* 06" pitchFamily="50" charset="0"/>
              </a:rPr>
              <a:t>idea</a:t>
            </a:r>
          </a:p>
        </p:txBody>
      </p:sp>
      <p:sp>
        <p:nvSpPr>
          <p:cNvPr id="18" name="TextBox 17">
            <a:extLst>
              <a:ext uri="{FF2B5EF4-FFF2-40B4-BE49-F238E27FC236}">
                <a16:creationId xmlns:a16="http://schemas.microsoft.com/office/drawing/2014/main" id="{8AB88E21-6396-3C4F-841C-810DDB36421A}"/>
              </a:ext>
            </a:extLst>
          </p:cNvPr>
          <p:cNvSpPr txBox="1"/>
          <p:nvPr/>
        </p:nvSpPr>
        <p:spPr>
          <a:xfrm>
            <a:off x="2746859" y="4360024"/>
            <a:ext cx="6698282" cy="338554"/>
          </a:xfrm>
          <a:prstGeom prst="rect">
            <a:avLst/>
          </a:prstGeom>
          <a:noFill/>
        </p:spPr>
        <p:txBody>
          <a:bodyPr wrap="square" rtlCol="0">
            <a:spAutoFit/>
          </a:bodyPr>
          <a:lstStyle/>
          <a:p>
            <a:pPr algn="ctr"/>
            <a:r>
              <a:rPr lang="en-ID" sz="1600" dirty="0">
                <a:solidFill>
                  <a:schemeClr val="accent2"/>
                </a:solidFill>
                <a:latin typeface="Bodoni* 06" pitchFamily="50" charset="0"/>
                <a:ea typeface="Open Sans" panose="020B0606030504020204" pitchFamily="34" charset="0"/>
                <a:cs typeface="Open Sans" panose="020B0606030504020204" pitchFamily="34" charset="0"/>
              </a:rPr>
              <a:t>-  URBAN PRESENTATION TEMPLATE -</a:t>
            </a:r>
            <a:endParaRPr lang="en-US" sz="1600" dirty="0">
              <a:solidFill>
                <a:schemeClr val="accent2"/>
              </a:solidFill>
              <a:latin typeface="Bodoni* 06" pitchFamily="50"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08749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526FFC-043C-1740-88C7-1950C7BC6D4E}"/>
              </a:ext>
            </a:extLst>
          </p:cNvPr>
          <p:cNvSpPr/>
          <p:nvPr/>
        </p:nvSpPr>
        <p:spPr>
          <a:xfrm>
            <a:off x="0" y="0"/>
            <a:ext cx="665797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6FDFA62-78F1-394D-89BD-0A1DD3E454DC}"/>
              </a:ext>
            </a:extLst>
          </p:cNvPr>
          <p:cNvSpPr/>
          <p:nvPr/>
        </p:nvSpPr>
        <p:spPr>
          <a:xfrm>
            <a:off x="5534025" y="0"/>
            <a:ext cx="66579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40CACE4-53F9-B149-8617-A856DEEEB3E1}"/>
              </a:ext>
            </a:extLst>
          </p:cNvPr>
          <p:cNvSpPr>
            <a:spLocks noGrp="1"/>
          </p:cNvSpPr>
          <p:nvPr>
            <p:ph type="pic" sz="quarter" idx="10"/>
          </p:nvPr>
        </p:nvSpPr>
        <p:spPr>
          <a:solidFill>
            <a:schemeClr val="tx1"/>
          </a:solidFill>
        </p:spPr>
      </p:sp>
      <p:sp>
        <p:nvSpPr>
          <p:cNvPr id="9" name="TextBox 8">
            <a:extLst>
              <a:ext uri="{FF2B5EF4-FFF2-40B4-BE49-F238E27FC236}">
                <a16:creationId xmlns:a16="http://schemas.microsoft.com/office/drawing/2014/main" id="{CC450781-C336-C84F-ACE7-9E85F985BED7}"/>
              </a:ext>
            </a:extLst>
          </p:cNvPr>
          <p:cNvSpPr txBox="1"/>
          <p:nvPr/>
        </p:nvSpPr>
        <p:spPr>
          <a:xfrm rot="16200000">
            <a:off x="5947964" y="2921167"/>
            <a:ext cx="7412607" cy="1015663"/>
          </a:xfrm>
          <a:prstGeom prst="rect">
            <a:avLst/>
          </a:prstGeom>
          <a:noFill/>
        </p:spPr>
        <p:txBody>
          <a:bodyPr wrap="none" rtlCol="0">
            <a:spAutoFit/>
          </a:bodyPr>
          <a:lstStyle/>
          <a:p>
            <a:r>
              <a:rPr lang="en-US" sz="6000" dirty="0">
                <a:solidFill>
                  <a:srgbClr val="FFD127"/>
                </a:solidFill>
                <a:latin typeface="Hanson" pitchFamily="2" charset="0"/>
              </a:rPr>
              <a:t>WELCOME US</a:t>
            </a:r>
            <a:endParaRPr lang="en-US" sz="2400" dirty="0">
              <a:solidFill>
                <a:srgbClr val="FFD127"/>
              </a:solidFill>
              <a:latin typeface="Hanson" pitchFamily="2" charset="0"/>
            </a:endParaRPr>
          </a:p>
        </p:txBody>
      </p:sp>
      <p:sp>
        <p:nvSpPr>
          <p:cNvPr id="10" name="TextBox 9">
            <a:extLst>
              <a:ext uri="{FF2B5EF4-FFF2-40B4-BE49-F238E27FC236}">
                <a16:creationId xmlns:a16="http://schemas.microsoft.com/office/drawing/2014/main" id="{6EE9177E-9F0F-1D46-8D51-D4F7EFC908E0}"/>
              </a:ext>
            </a:extLst>
          </p:cNvPr>
          <p:cNvSpPr txBox="1"/>
          <p:nvPr/>
        </p:nvSpPr>
        <p:spPr>
          <a:xfrm rot="16200000">
            <a:off x="6676308" y="2921166"/>
            <a:ext cx="7412607" cy="1015663"/>
          </a:xfrm>
          <a:prstGeom prst="rect">
            <a:avLst/>
          </a:prstGeom>
          <a:noFill/>
        </p:spPr>
        <p:txBody>
          <a:bodyPr wrap="none" rtlCol="0">
            <a:spAutoFit/>
          </a:bodyPr>
          <a:lstStyle/>
          <a:p>
            <a:r>
              <a:rPr lang="en-US" sz="6000" dirty="0">
                <a:ln>
                  <a:solidFill>
                    <a:schemeClr val="accent2"/>
                  </a:solidFill>
                </a:ln>
                <a:noFill/>
                <a:latin typeface="Hanson" pitchFamily="2" charset="0"/>
              </a:rPr>
              <a:t>WELCOME US</a:t>
            </a:r>
            <a:endParaRPr lang="en-US" sz="2400" dirty="0">
              <a:ln>
                <a:solidFill>
                  <a:schemeClr val="accent2"/>
                </a:solidFill>
              </a:ln>
              <a:noFill/>
              <a:latin typeface="Hanson" pitchFamily="2" charset="0"/>
            </a:endParaRPr>
          </a:p>
        </p:txBody>
      </p:sp>
      <p:sp>
        <p:nvSpPr>
          <p:cNvPr id="11" name="TextBox 10">
            <a:extLst>
              <a:ext uri="{FF2B5EF4-FFF2-40B4-BE49-F238E27FC236}">
                <a16:creationId xmlns:a16="http://schemas.microsoft.com/office/drawing/2014/main" id="{D9369E68-3B6E-094C-B09F-61424F5E0D0D}"/>
              </a:ext>
            </a:extLst>
          </p:cNvPr>
          <p:cNvSpPr txBox="1"/>
          <p:nvPr/>
        </p:nvSpPr>
        <p:spPr>
          <a:xfrm rot="16200000">
            <a:off x="7397298" y="2921166"/>
            <a:ext cx="7412607" cy="1015663"/>
          </a:xfrm>
          <a:prstGeom prst="rect">
            <a:avLst/>
          </a:prstGeom>
          <a:noFill/>
        </p:spPr>
        <p:txBody>
          <a:bodyPr wrap="none" rtlCol="0">
            <a:spAutoFit/>
          </a:bodyPr>
          <a:lstStyle/>
          <a:p>
            <a:r>
              <a:rPr lang="en-US" sz="6000" dirty="0">
                <a:solidFill>
                  <a:srgbClr val="FFD127"/>
                </a:solidFill>
                <a:latin typeface="Hanson" pitchFamily="2" charset="0"/>
              </a:rPr>
              <a:t>WELCOME US</a:t>
            </a:r>
            <a:endParaRPr lang="en-US" sz="2400" dirty="0">
              <a:solidFill>
                <a:srgbClr val="FFD127"/>
              </a:solidFill>
              <a:latin typeface="Hanson" pitchFamily="2" charset="0"/>
            </a:endParaRPr>
          </a:p>
        </p:txBody>
      </p:sp>
      <p:sp>
        <p:nvSpPr>
          <p:cNvPr id="12" name="TextBox 11">
            <a:extLst>
              <a:ext uri="{FF2B5EF4-FFF2-40B4-BE49-F238E27FC236}">
                <a16:creationId xmlns:a16="http://schemas.microsoft.com/office/drawing/2014/main" id="{A63C796D-6E29-6D40-9E99-0A7F00A1D14E}"/>
              </a:ext>
            </a:extLst>
          </p:cNvPr>
          <p:cNvSpPr txBox="1"/>
          <p:nvPr/>
        </p:nvSpPr>
        <p:spPr>
          <a:xfrm rot="16200000">
            <a:off x="8093207" y="2921166"/>
            <a:ext cx="7412607" cy="1015663"/>
          </a:xfrm>
          <a:prstGeom prst="rect">
            <a:avLst/>
          </a:prstGeom>
          <a:noFill/>
        </p:spPr>
        <p:txBody>
          <a:bodyPr wrap="none" rtlCol="0">
            <a:spAutoFit/>
          </a:bodyPr>
          <a:lstStyle/>
          <a:p>
            <a:r>
              <a:rPr lang="en-US" sz="6000" dirty="0">
                <a:ln>
                  <a:solidFill>
                    <a:schemeClr val="accent2"/>
                  </a:solidFill>
                </a:ln>
                <a:noFill/>
                <a:latin typeface="Hanson" pitchFamily="2" charset="0"/>
              </a:rPr>
              <a:t>WELCOME US</a:t>
            </a:r>
            <a:endParaRPr lang="en-US" sz="2400" dirty="0">
              <a:ln>
                <a:solidFill>
                  <a:schemeClr val="accent2"/>
                </a:solidFill>
              </a:ln>
              <a:noFill/>
              <a:latin typeface="Hanson" pitchFamily="2" charset="0"/>
            </a:endParaRPr>
          </a:p>
        </p:txBody>
      </p:sp>
      <p:grpSp>
        <p:nvGrpSpPr>
          <p:cNvPr id="16" name="Group 15">
            <a:extLst>
              <a:ext uri="{FF2B5EF4-FFF2-40B4-BE49-F238E27FC236}">
                <a16:creationId xmlns:a16="http://schemas.microsoft.com/office/drawing/2014/main" id="{AB0738E9-17AE-D746-9DB9-05FF9D8AB512}"/>
              </a:ext>
            </a:extLst>
          </p:cNvPr>
          <p:cNvGrpSpPr/>
          <p:nvPr/>
        </p:nvGrpSpPr>
        <p:grpSpPr>
          <a:xfrm>
            <a:off x="749316" y="464632"/>
            <a:ext cx="3046411" cy="338554"/>
            <a:chOff x="749316" y="464632"/>
            <a:chExt cx="3046411" cy="338554"/>
          </a:xfrm>
        </p:grpSpPr>
        <p:sp>
          <p:nvSpPr>
            <p:cNvPr id="13" name="TextBox 12">
              <a:extLst>
                <a:ext uri="{FF2B5EF4-FFF2-40B4-BE49-F238E27FC236}">
                  <a16:creationId xmlns:a16="http://schemas.microsoft.com/office/drawing/2014/main" id="{1D401063-3D65-0F42-A5CC-13CDA53CE751}"/>
                </a:ext>
              </a:extLst>
            </p:cNvPr>
            <p:cNvSpPr txBox="1"/>
            <p:nvPr/>
          </p:nvSpPr>
          <p:spPr>
            <a:xfrm>
              <a:off x="749316" y="464632"/>
              <a:ext cx="942887"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CLASSY </a:t>
              </a:r>
            </a:p>
          </p:txBody>
        </p:sp>
        <p:sp>
          <p:nvSpPr>
            <p:cNvPr id="14" name="TextBox 13">
              <a:extLst>
                <a:ext uri="{FF2B5EF4-FFF2-40B4-BE49-F238E27FC236}">
                  <a16:creationId xmlns:a16="http://schemas.microsoft.com/office/drawing/2014/main" id="{AAA94263-9B37-A84B-A3FF-BA6659356AAC}"/>
                </a:ext>
              </a:extLst>
            </p:cNvPr>
            <p:cNvSpPr txBox="1"/>
            <p:nvPr/>
          </p:nvSpPr>
          <p:spPr>
            <a:xfrm>
              <a:off x="1808292" y="464632"/>
              <a:ext cx="878767"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RETRO </a:t>
              </a:r>
            </a:p>
          </p:txBody>
        </p:sp>
        <p:sp>
          <p:nvSpPr>
            <p:cNvPr id="15" name="TextBox 14">
              <a:extLst>
                <a:ext uri="{FF2B5EF4-FFF2-40B4-BE49-F238E27FC236}">
                  <a16:creationId xmlns:a16="http://schemas.microsoft.com/office/drawing/2014/main" id="{DF09B9C2-58EF-8647-9F3B-4D56C4147877}"/>
                </a:ext>
              </a:extLst>
            </p:cNvPr>
            <p:cNvSpPr txBox="1"/>
            <p:nvPr/>
          </p:nvSpPr>
          <p:spPr>
            <a:xfrm>
              <a:off x="2825590" y="464632"/>
              <a:ext cx="970137"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UNIQUE</a:t>
              </a:r>
            </a:p>
          </p:txBody>
        </p:sp>
      </p:grpSp>
      <p:sp>
        <p:nvSpPr>
          <p:cNvPr id="19" name="TextBox 18">
            <a:extLst>
              <a:ext uri="{FF2B5EF4-FFF2-40B4-BE49-F238E27FC236}">
                <a16:creationId xmlns:a16="http://schemas.microsoft.com/office/drawing/2014/main" id="{4728FD4B-A2D2-994C-A1BC-B8D66572F7B4}"/>
              </a:ext>
            </a:extLst>
          </p:cNvPr>
          <p:cNvSpPr txBox="1"/>
          <p:nvPr/>
        </p:nvSpPr>
        <p:spPr>
          <a:xfrm>
            <a:off x="845063" y="5088706"/>
            <a:ext cx="4401001"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Graphic 30">
            <a:extLst>
              <a:ext uri="{FF2B5EF4-FFF2-40B4-BE49-F238E27FC236}">
                <a16:creationId xmlns:a16="http://schemas.microsoft.com/office/drawing/2014/main" id="{7D97798E-3F91-264D-82D2-A95826AB6F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0777597">
            <a:off x="1865505" y="2367871"/>
            <a:ext cx="2780824" cy="534104"/>
          </a:xfrm>
          <a:prstGeom prst="rect">
            <a:avLst/>
          </a:prstGeom>
        </p:spPr>
      </p:pic>
      <p:sp>
        <p:nvSpPr>
          <p:cNvPr id="34" name="TextBox 33">
            <a:extLst>
              <a:ext uri="{FF2B5EF4-FFF2-40B4-BE49-F238E27FC236}">
                <a16:creationId xmlns:a16="http://schemas.microsoft.com/office/drawing/2014/main" id="{3E347D14-2F4A-6048-8672-4426D95590D1}"/>
              </a:ext>
            </a:extLst>
          </p:cNvPr>
          <p:cNvSpPr txBox="1"/>
          <p:nvPr/>
        </p:nvSpPr>
        <p:spPr>
          <a:xfrm>
            <a:off x="7059211" y="1357986"/>
            <a:ext cx="1260666" cy="276999"/>
          </a:xfrm>
          <a:prstGeom prst="rect">
            <a:avLst/>
          </a:prstGeom>
          <a:noFill/>
        </p:spPr>
        <p:txBody>
          <a:bodyPr wrap="none" rtlCol="0">
            <a:spAutoFit/>
          </a:bodyPr>
          <a:lstStyle/>
          <a:p>
            <a:r>
              <a:rPr lang="en-US" sz="1200" dirty="0">
                <a:solidFill>
                  <a:schemeClr val="accent2"/>
                </a:solidFill>
                <a:latin typeface="Bodoni* 06" pitchFamily="50" charset="0"/>
              </a:rPr>
              <a:t>Released 20.20</a:t>
            </a:r>
          </a:p>
        </p:txBody>
      </p:sp>
    </p:spTree>
    <p:extLst>
      <p:ext uri="{BB962C8B-B14F-4D97-AF65-F5344CB8AC3E}">
        <p14:creationId xmlns:p14="http://schemas.microsoft.com/office/powerpoint/2010/main" val="2058117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0ABDAD5-24EA-C94A-9FF2-1839D6C055B0}"/>
              </a:ext>
            </a:extLst>
          </p:cNvPr>
          <p:cNvSpPr/>
          <p:nvPr/>
        </p:nvSpPr>
        <p:spPr>
          <a:xfrm>
            <a:off x="1436915" y="0"/>
            <a:ext cx="10755085"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9FF7E65E-A6C8-684B-8B23-7F977E98C9E4}"/>
              </a:ext>
            </a:extLst>
          </p:cNvPr>
          <p:cNvSpPr/>
          <p:nvPr/>
        </p:nvSpPr>
        <p:spPr>
          <a:xfrm>
            <a:off x="1436915" y="3429000"/>
            <a:ext cx="10755085"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Picture Placeholder 2">
            <a:extLst>
              <a:ext uri="{FF2B5EF4-FFF2-40B4-BE49-F238E27FC236}">
                <a16:creationId xmlns:a16="http://schemas.microsoft.com/office/drawing/2014/main" id="{A37710C3-6BBD-734E-A001-CBFCF7D2DA2E}"/>
              </a:ext>
            </a:extLst>
          </p:cNvPr>
          <p:cNvSpPr>
            <a:spLocks noGrp="1"/>
          </p:cNvSpPr>
          <p:nvPr>
            <p:ph type="pic" sz="quarter" idx="10"/>
          </p:nvPr>
        </p:nvSpPr>
        <p:spPr>
          <a:solidFill>
            <a:schemeClr val="tx1"/>
          </a:solidFill>
        </p:spPr>
      </p:sp>
      <p:sp>
        <p:nvSpPr>
          <p:cNvPr id="8" name="Rectangle 7">
            <a:extLst>
              <a:ext uri="{FF2B5EF4-FFF2-40B4-BE49-F238E27FC236}">
                <a16:creationId xmlns:a16="http://schemas.microsoft.com/office/drawing/2014/main" id="{4EC2BE25-9CFA-C744-8A00-ED520EF89052}"/>
              </a:ext>
            </a:extLst>
          </p:cNvPr>
          <p:cNvSpPr/>
          <p:nvPr/>
        </p:nvSpPr>
        <p:spPr>
          <a:xfrm>
            <a:off x="1" y="0"/>
            <a:ext cx="143691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32FA5CFF-BC36-1B46-893B-6B240964ECFB}"/>
              </a:ext>
            </a:extLst>
          </p:cNvPr>
          <p:cNvSpPr txBox="1"/>
          <p:nvPr/>
        </p:nvSpPr>
        <p:spPr>
          <a:xfrm rot="16200000">
            <a:off x="-2225705" y="3692134"/>
            <a:ext cx="5780750" cy="1015663"/>
          </a:xfrm>
          <a:prstGeom prst="rect">
            <a:avLst/>
          </a:prstGeom>
          <a:noFill/>
        </p:spPr>
        <p:txBody>
          <a:bodyPr wrap="none" rtlCol="0">
            <a:spAutoFit/>
          </a:bodyPr>
          <a:lstStyle/>
          <a:p>
            <a:r>
              <a:rPr lang="en-US" sz="6000" dirty="0">
                <a:solidFill>
                  <a:schemeClr val="bg1"/>
                </a:solidFill>
                <a:latin typeface="Hanson" pitchFamily="2" charset="0"/>
              </a:rPr>
              <a:t>ABOUT US</a:t>
            </a:r>
            <a:endParaRPr lang="en-US" sz="2400" dirty="0">
              <a:solidFill>
                <a:schemeClr val="bg1"/>
              </a:solidFill>
              <a:latin typeface="Hanson" pitchFamily="2" charset="0"/>
            </a:endParaRPr>
          </a:p>
        </p:txBody>
      </p:sp>
      <p:sp>
        <p:nvSpPr>
          <p:cNvPr id="11" name="TextBox 10">
            <a:extLst>
              <a:ext uri="{FF2B5EF4-FFF2-40B4-BE49-F238E27FC236}">
                <a16:creationId xmlns:a16="http://schemas.microsoft.com/office/drawing/2014/main" id="{AB1CD5CB-BA5F-A446-B97A-CCFDE884FC6C}"/>
              </a:ext>
            </a:extLst>
          </p:cNvPr>
          <p:cNvSpPr txBox="1"/>
          <p:nvPr/>
        </p:nvSpPr>
        <p:spPr>
          <a:xfrm rot="16200000">
            <a:off x="-1507248" y="3692133"/>
            <a:ext cx="5780750" cy="1015663"/>
          </a:xfrm>
          <a:prstGeom prst="rect">
            <a:avLst/>
          </a:prstGeom>
          <a:noFill/>
        </p:spPr>
        <p:txBody>
          <a:bodyPr wrap="none" rtlCol="0">
            <a:spAutoFit/>
          </a:bodyPr>
          <a:lstStyle/>
          <a:p>
            <a:r>
              <a:rPr lang="en-US" sz="6000" dirty="0">
                <a:ln>
                  <a:solidFill>
                    <a:schemeClr val="bg1"/>
                  </a:solidFill>
                </a:ln>
                <a:noFill/>
                <a:latin typeface="Hanson" pitchFamily="2" charset="0"/>
              </a:rPr>
              <a:t>ABOUT US</a:t>
            </a:r>
            <a:endParaRPr lang="en-US" sz="2400" dirty="0">
              <a:ln>
                <a:solidFill>
                  <a:schemeClr val="bg1"/>
                </a:solidFill>
              </a:ln>
              <a:noFill/>
              <a:latin typeface="Hanson" pitchFamily="2" charset="0"/>
            </a:endParaRPr>
          </a:p>
        </p:txBody>
      </p:sp>
      <p:sp>
        <p:nvSpPr>
          <p:cNvPr id="12" name="TextBox 11">
            <a:extLst>
              <a:ext uri="{FF2B5EF4-FFF2-40B4-BE49-F238E27FC236}">
                <a16:creationId xmlns:a16="http://schemas.microsoft.com/office/drawing/2014/main" id="{DE550653-4C36-7440-9AA2-B0034167D066}"/>
              </a:ext>
            </a:extLst>
          </p:cNvPr>
          <p:cNvSpPr txBox="1"/>
          <p:nvPr/>
        </p:nvSpPr>
        <p:spPr>
          <a:xfrm rot="16200000">
            <a:off x="-788791" y="3692134"/>
            <a:ext cx="5780750" cy="1015663"/>
          </a:xfrm>
          <a:prstGeom prst="rect">
            <a:avLst/>
          </a:prstGeom>
          <a:noFill/>
        </p:spPr>
        <p:txBody>
          <a:bodyPr wrap="none" rtlCol="0">
            <a:spAutoFit/>
          </a:bodyPr>
          <a:lstStyle/>
          <a:p>
            <a:r>
              <a:rPr lang="en-US" sz="6000" dirty="0">
                <a:ln>
                  <a:solidFill>
                    <a:schemeClr val="bg1"/>
                  </a:solidFill>
                </a:ln>
                <a:noFill/>
                <a:latin typeface="Hanson" pitchFamily="2" charset="0"/>
              </a:rPr>
              <a:t>ABOUT US</a:t>
            </a:r>
            <a:endParaRPr lang="en-US" sz="2400" dirty="0">
              <a:ln>
                <a:solidFill>
                  <a:schemeClr val="bg1"/>
                </a:solidFill>
              </a:ln>
              <a:noFill/>
              <a:latin typeface="Hanson" pitchFamily="2" charset="0"/>
            </a:endParaRPr>
          </a:p>
        </p:txBody>
      </p:sp>
      <p:grpSp>
        <p:nvGrpSpPr>
          <p:cNvPr id="13" name="Group 12">
            <a:extLst>
              <a:ext uri="{FF2B5EF4-FFF2-40B4-BE49-F238E27FC236}">
                <a16:creationId xmlns:a16="http://schemas.microsoft.com/office/drawing/2014/main" id="{253CFEC2-F649-7E44-A725-498E5FAAFA40}"/>
              </a:ext>
            </a:extLst>
          </p:cNvPr>
          <p:cNvGrpSpPr/>
          <p:nvPr/>
        </p:nvGrpSpPr>
        <p:grpSpPr>
          <a:xfrm>
            <a:off x="3257832" y="519644"/>
            <a:ext cx="3313472" cy="338554"/>
            <a:chOff x="749316" y="464632"/>
            <a:chExt cx="3313472" cy="338554"/>
          </a:xfrm>
        </p:grpSpPr>
        <p:sp>
          <p:nvSpPr>
            <p:cNvPr id="14" name="TextBox 13">
              <a:extLst>
                <a:ext uri="{FF2B5EF4-FFF2-40B4-BE49-F238E27FC236}">
                  <a16:creationId xmlns:a16="http://schemas.microsoft.com/office/drawing/2014/main" id="{0481D579-D450-9346-8E5D-14459CCF5B77}"/>
                </a:ext>
              </a:extLst>
            </p:cNvPr>
            <p:cNvSpPr txBox="1"/>
            <p:nvPr/>
          </p:nvSpPr>
          <p:spPr>
            <a:xfrm>
              <a:off x="749316" y="464632"/>
              <a:ext cx="923651"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a:t>
              </a:r>
            </a:p>
          </p:txBody>
        </p:sp>
        <p:sp>
          <p:nvSpPr>
            <p:cNvPr id="15" name="TextBox 14">
              <a:extLst>
                <a:ext uri="{FF2B5EF4-FFF2-40B4-BE49-F238E27FC236}">
                  <a16:creationId xmlns:a16="http://schemas.microsoft.com/office/drawing/2014/main" id="{733E6937-FE09-7947-B27A-62C84B7A10C7}"/>
                </a:ext>
              </a:extLst>
            </p:cNvPr>
            <p:cNvSpPr txBox="1"/>
            <p:nvPr/>
          </p:nvSpPr>
          <p:spPr>
            <a:xfrm>
              <a:off x="1808292" y="464632"/>
              <a:ext cx="1148007"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 </a:t>
              </a:r>
            </a:p>
          </p:txBody>
        </p:sp>
        <p:sp>
          <p:nvSpPr>
            <p:cNvPr id="16" name="TextBox 15">
              <a:extLst>
                <a:ext uri="{FF2B5EF4-FFF2-40B4-BE49-F238E27FC236}">
                  <a16:creationId xmlns:a16="http://schemas.microsoft.com/office/drawing/2014/main" id="{B8973B39-24BA-A243-94E5-69EFD3614AE9}"/>
                </a:ext>
              </a:extLst>
            </p:cNvPr>
            <p:cNvSpPr txBox="1"/>
            <p:nvPr/>
          </p:nvSpPr>
          <p:spPr>
            <a:xfrm>
              <a:off x="3055781" y="464632"/>
              <a:ext cx="1007007"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p>
          </p:txBody>
        </p:sp>
      </p:grpSp>
      <p:sp>
        <p:nvSpPr>
          <p:cNvPr id="17" name="TextBox 16">
            <a:extLst>
              <a:ext uri="{FF2B5EF4-FFF2-40B4-BE49-F238E27FC236}">
                <a16:creationId xmlns:a16="http://schemas.microsoft.com/office/drawing/2014/main" id="{084B8C40-CBBA-C649-BB6D-40110A221DEC}"/>
              </a:ext>
            </a:extLst>
          </p:cNvPr>
          <p:cNvSpPr txBox="1"/>
          <p:nvPr/>
        </p:nvSpPr>
        <p:spPr>
          <a:xfrm>
            <a:off x="5334394" y="3571109"/>
            <a:ext cx="3393878" cy="923330"/>
          </a:xfrm>
          <a:prstGeom prst="rect">
            <a:avLst/>
          </a:prstGeom>
          <a:noFill/>
        </p:spPr>
        <p:txBody>
          <a:bodyPr wrap="none" rtlCol="0">
            <a:spAutoFit/>
          </a:bodyPr>
          <a:lstStyle/>
          <a:p>
            <a:r>
              <a:rPr lang="en-US" sz="5400" dirty="0">
                <a:solidFill>
                  <a:schemeClr val="bg1"/>
                </a:solidFill>
                <a:latin typeface="Hanson" pitchFamily="2" charset="0"/>
              </a:rPr>
              <a:t>XIUMIN</a:t>
            </a:r>
            <a:endParaRPr lang="en-US" sz="2000" dirty="0">
              <a:solidFill>
                <a:schemeClr val="bg1"/>
              </a:solidFill>
              <a:latin typeface="Hanson" pitchFamily="2" charset="0"/>
            </a:endParaRPr>
          </a:p>
        </p:txBody>
      </p:sp>
      <p:sp>
        <p:nvSpPr>
          <p:cNvPr id="18" name="TextBox 17">
            <a:extLst>
              <a:ext uri="{FF2B5EF4-FFF2-40B4-BE49-F238E27FC236}">
                <a16:creationId xmlns:a16="http://schemas.microsoft.com/office/drawing/2014/main" id="{CBFA12DC-9DF7-F949-B720-0EBD7917BDD1}"/>
              </a:ext>
            </a:extLst>
          </p:cNvPr>
          <p:cNvSpPr txBox="1"/>
          <p:nvPr/>
        </p:nvSpPr>
        <p:spPr>
          <a:xfrm>
            <a:off x="10904740" y="258034"/>
            <a:ext cx="909929" cy="523220"/>
          </a:xfrm>
          <a:prstGeom prst="rect">
            <a:avLst/>
          </a:prstGeom>
          <a:noFill/>
        </p:spPr>
        <p:txBody>
          <a:bodyPr wrap="none" rtlCol="0">
            <a:spAutoFit/>
          </a:bodyPr>
          <a:lstStyle/>
          <a:p>
            <a:pPr algn="r"/>
            <a:r>
              <a:rPr lang="en-US" sz="1400" dirty="0" err="1">
                <a:solidFill>
                  <a:schemeClr val="bg1"/>
                </a:solidFill>
                <a:latin typeface="Bodoni* 06" pitchFamily="50" charset="0"/>
              </a:rPr>
              <a:t>Desing</a:t>
            </a:r>
            <a:r>
              <a:rPr lang="en-US" sz="1400" dirty="0">
                <a:solidFill>
                  <a:schemeClr val="bg1"/>
                </a:solidFill>
                <a:latin typeface="Bodoni* 06" pitchFamily="50" charset="0"/>
              </a:rPr>
              <a:t> –</a:t>
            </a:r>
          </a:p>
          <a:p>
            <a:pPr algn="r"/>
            <a:r>
              <a:rPr lang="en-US" sz="1400" dirty="0">
                <a:solidFill>
                  <a:schemeClr val="bg1"/>
                </a:solidFill>
                <a:latin typeface="Bodoni* 06" pitchFamily="50" charset="0"/>
              </a:rPr>
              <a:t>idea</a:t>
            </a:r>
          </a:p>
        </p:txBody>
      </p:sp>
      <p:sp>
        <p:nvSpPr>
          <p:cNvPr id="19" name="TextBox 18">
            <a:extLst>
              <a:ext uri="{FF2B5EF4-FFF2-40B4-BE49-F238E27FC236}">
                <a16:creationId xmlns:a16="http://schemas.microsoft.com/office/drawing/2014/main" id="{E75754C2-2A7A-D04A-AB39-D898F6F7B8AB}"/>
              </a:ext>
            </a:extLst>
          </p:cNvPr>
          <p:cNvSpPr txBox="1"/>
          <p:nvPr/>
        </p:nvSpPr>
        <p:spPr>
          <a:xfrm>
            <a:off x="2668103" y="4808157"/>
            <a:ext cx="4314996"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a:extLst>
              <a:ext uri="{FF2B5EF4-FFF2-40B4-BE49-F238E27FC236}">
                <a16:creationId xmlns:a16="http://schemas.microsoft.com/office/drawing/2014/main" id="{0C30B1EE-8ECC-1F43-AB5D-8D2C27FEEE83}"/>
              </a:ext>
            </a:extLst>
          </p:cNvPr>
          <p:cNvSpPr/>
          <p:nvPr/>
        </p:nvSpPr>
        <p:spPr>
          <a:xfrm>
            <a:off x="6472238" y="6526306"/>
            <a:ext cx="559095" cy="3316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TextBox 20">
            <a:extLst>
              <a:ext uri="{FF2B5EF4-FFF2-40B4-BE49-F238E27FC236}">
                <a16:creationId xmlns:a16="http://schemas.microsoft.com/office/drawing/2014/main" id="{92C23BFE-A982-6B47-BF55-1D8C7C092B41}"/>
              </a:ext>
            </a:extLst>
          </p:cNvPr>
          <p:cNvSpPr txBox="1"/>
          <p:nvPr/>
        </p:nvSpPr>
        <p:spPr>
          <a:xfrm>
            <a:off x="2698817" y="1845588"/>
            <a:ext cx="4314996" cy="893834"/>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57217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F3BA59E-DF0A-E940-B5CF-CB137ED813BF}"/>
              </a:ext>
            </a:extLst>
          </p:cNvPr>
          <p:cNvSpPr/>
          <p:nvPr/>
        </p:nvSpPr>
        <p:spPr>
          <a:xfrm>
            <a:off x="0" y="-1"/>
            <a:ext cx="12192000"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10D9651-B3FA-0442-81A5-F9E700BEC119}"/>
              </a:ext>
            </a:extLst>
          </p:cNvPr>
          <p:cNvSpPr/>
          <p:nvPr/>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E5E2BC9-2E48-EF45-8FA6-B594C7072689}"/>
              </a:ext>
            </a:extLst>
          </p:cNvPr>
          <p:cNvSpPr>
            <a:spLocks noGrp="1"/>
          </p:cNvSpPr>
          <p:nvPr>
            <p:ph type="pic" sz="quarter" idx="14"/>
          </p:nvPr>
        </p:nvSpPr>
        <p:spPr>
          <a:solidFill>
            <a:schemeClr val="tx1"/>
          </a:solidFill>
        </p:spPr>
      </p:sp>
      <p:sp>
        <p:nvSpPr>
          <p:cNvPr id="13" name="Rectangle 12">
            <a:extLst>
              <a:ext uri="{FF2B5EF4-FFF2-40B4-BE49-F238E27FC236}">
                <a16:creationId xmlns:a16="http://schemas.microsoft.com/office/drawing/2014/main" id="{4DA11592-91D8-4542-9513-ACA054E407F4}"/>
              </a:ext>
            </a:extLst>
          </p:cNvPr>
          <p:cNvSpPr/>
          <p:nvPr/>
        </p:nvSpPr>
        <p:spPr>
          <a:xfrm>
            <a:off x="9620250" y="-1"/>
            <a:ext cx="2571750" cy="13814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941025E-461F-D844-B3FA-7ADEE69C3C44}"/>
              </a:ext>
            </a:extLst>
          </p:cNvPr>
          <p:cNvSpPr txBox="1"/>
          <p:nvPr/>
        </p:nvSpPr>
        <p:spPr>
          <a:xfrm>
            <a:off x="610636" y="4158751"/>
            <a:ext cx="4891083" cy="2123658"/>
          </a:xfrm>
          <a:prstGeom prst="rect">
            <a:avLst/>
          </a:prstGeom>
          <a:noFill/>
        </p:spPr>
        <p:txBody>
          <a:bodyPr wrap="none" rtlCol="0">
            <a:spAutoFit/>
          </a:bodyPr>
          <a:lstStyle/>
          <a:p>
            <a:r>
              <a:rPr lang="en-US" sz="6600" dirty="0">
                <a:solidFill>
                  <a:schemeClr val="accent2"/>
                </a:solidFill>
                <a:latin typeface="Hanson" pitchFamily="2" charset="0"/>
              </a:rPr>
              <a:t>Our-</a:t>
            </a:r>
          </a:p>
          <a:p>
            <a:r>
              <a:rPr lang="en-US" sz="6600" dirty="0">
                <a:solidFill>
                  <a:schemeClr val="accent2"/>
                </a:solidFill>
                <a:latin typeface="Hanson" pitchFamily="2" charset="0"/>
              </a:rPr>
              <a:t>Project</a:t>
            </a:r>
            <a:endParaRPr lang="en-US" sz="2800" dirty="0">
              <a:solidFill>
                <a:schemeClr val="accent2"/>
              </a:solidFill>
              <a:latin typeface="Hanson" pitchFamily="2" charset="0"/>
            </a:endParaRPr>
          </a:p>
        </p:txBody>
      </p:sp>
      <p:sp>
        <p:nvSpPr>
          <p:cNvPr id="10" name="TextBox 9">
            <a:extLst>
              <a:ext uri="{FF2B5EF4-FFF2-40B4-BE49-F238E27FC236}">
                <a16:creationId xmlns:a16="http://schemas.microsoft.com/office/drawing/2014/main" id="{9BE998C3-F889-0644-83A7-4AE238312CB1}"/>
              </a:ext>
            </a:extLst>
          </p:cNvPr>
          <p:cNvSpPr txBox="1"/>
          <p:nvPr/>
        </p:nvSpPr>
        <p:spPr>
          <a:xfrm>
            <a:off x="6343650" y="4158751"/>
            <a:ext cx="4891083" cy="2123658"/>
          </a:xfrm>
          <a:prstGeom prst="rect">
            <a:avLst/>
          </a:prstGeom>
          <a:noFill/>
        </p:spPr>
        <p:txBody>
          <a:bodyPr wrap="none" rtlCol="0">
            <a:spAutoFit/>
          </a:bodyPr>
          <a:lstStyle/>
          <a:p>
            <a:r>
              <a:rPr lang="en-US" sz="6600" dirty="0">
                <a:ln>
                  <a:solidFill>
                    <a:schemeClr val="bg1"/>
                  </a:solidFill>
                </a:ln>
                <a:noFill/>
                <a:latin typeface="Hanson" pitchFamily="2" charset="0"/>
              </a:rPr>
              <a:t>Our-</a:t>
            </a:r>
          </a:p>
          <a:p>
            <a:r>
              <a:rPr lang="en-US" sz="6600" dirty="0">
                <a:ln>
                  <a:solidFill>
                    <a:schemeClr val="bg1"/>
                  </a:solidFill>
                </a:ln>
                <a:noFill/>
                <a:latin typeface="Hanson" pitchFamily="2" charset="0"/>
              </a:rPr>
              <a:t>Project</a:t>
            </a:r>
            <a:endParaRPr lang="en-US" sz="2800" dirty="0">
              <a:ln>
                <a:solidFill>
                  <a:schemeClr val="bg1"/>
                </a:solidFill>
              </a:ln>
              <a:noFill/>
              <a:latin typeface="Hanson" pitchFamily="2" charset="0"/>
            </a:endParaRPr>
          </a:p>
        </p:txBody>
      </p:sp>
      <p:sp>
        <p:nvSpPr>
          <p:cNvPr id="11" name="TextBox 10">
            <a:extLst>
              <a:ext uri="{FF2B5EF4-FFF2-40B4-BE49-F238E27FC236}">
                <a16:creationId xmlns:a16="http://schemas.microsoft.com/office/drawing/2014/main" id="{FAAC013B-3676-AE49-A157-BE8D8C769497}"/>
              </a:ext>
            </a:extLst>
          </p:cNvPr>
          <p:cNvSpPr txBox="1"/>
          <p:nvPr/>
        </p:nvSpPr>
        <p:spPr>
          <a:xfrm>
            <a:off x="1380271" y="1514026"/>
            <a:ext cx="5515829" cy="1170833"/>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0F255463-F72D-8C43-A013-3C347F8EB04A}"/>
              </a:ext>
            </a:extLst>
          </p:cNvPr>
          <p:cNvSpPr txBox="1"/>
          <p:nvPr/>
        </p:nvSpPr>
        <p:spPr>
          <a:xfrm>
            <a:off x="1380271" y="981358"/>
            <a:ext cx="1740541" cy="400110"/>
          </a:xfrm>
          <a:prstGeom prst="rect">
            <a:avLst/>
          </a:prstGeom>
          <a:noFill/>
        </p:spPr>
        <p:txBody>
          <a:bodyPr wrap="none" rtlCol="0">
            <a:spAutoFit/>
          </a:bodyPr>
          <a:lstStyle/>
          <a:p>
            <a:r>
              <a:rPr lang="en-US" sz="2000" b="1" dirty="0">
                <a:solidFill>
                  <a:schemeClr val="accent1"/>
                </a:solidFill>
                <a:latin typeface="Bodoni* 06" pitchFamily="50" charset="0"/>
              </a:rPr>
              <a:t>Lorem </a:t>
            </a:r>
            <a:r>
              <a:rPr lang="en-US" sz="2000" b="1" dirty="0" err="1">
                <a:solidFill>
                  <a:schemeClr val="accent1"/>
                </a:solidFill>
                <a:latin typeface="Bodoni* 06" pitchFamily="50" charset="0"/>
              </a:rPr>
              <a:t>ipsun</a:t>
            </a:r>
            <a:endParaRPr lang="en-US" sz="900" b="1" dirty="0">
              <a:solidFill>
                <a:schemeClr val="accent1"/>
              </a:solidFill>
              <a:latin typeface="Bodoni* 06" pitchFamily="50" charset="0"/>
            </a:endParaRPr>
          </a:p>
        </p:txBody>
      </p:sp>
      <p:sp>
        <p:nvSpPr>
          <p:cNvPr id="14" name="Rectangle 13">
            <a:extLst>
              <a:ext uri="{FF2B5EF4-FFF2-40B4-BE49-F238E27FC236}">
                <a16:creationId xmlns:a16="http://schemas.microsoft.com/office/drawing/2014/main" id="{A9FE9E11-94FD-324F-AC73-9F7271DB667E}"/>
              </a:ext>
            </a:extLst>
          </p:cNvPr>
          <p:cNvSpPr/>
          <p:nvPr/>
        </p:nvSpPr>
        <p:spPr>
          <a:xfrm>
            <a:off x="0" y="1457825"/>
            <a:ext cx="610636" cy="5995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1F008C23-77C3-1B45-8FB7-211CD66F9213}"/>
              </a:ext>
            </a:extLst>
          </p:cNvPr>
          <p:cNvSpPr txBox="1"/>
          <p:nvPr/>
        </p:nvSpPr>
        <p:spPr>
          <a:xfrm>
            <a:off x="11104961" y="3929544"/>
            <a:ext cx="909929" cy="523220"/>
          </a:xfrm>
          <a:prstGeom prst="rect">
            <a:avLst/>
          </a:prstGeom>
          <a:noFill/>
        </p:spPr>
        <p:txBody>
          <a:bodyPr wrap="none" rtlCol="0">
            <a:spAutoFit/>
          </a:bodyPr>
          <a:lstStyle/>
          <a:p>
            <a:r>
              <a:rPr lang="en-US" sz="1400" dirty="0" err="1">
                <a:solidFill>
                  <a:schemeClr val="accent2"/>
                </a:solidFill>
                <a:latin typeface="Bodoni* 06" pitchFamily="50" charset="0"/>
              </a:rPr>
              <a:t>Desing</a:t>
            </a:r>
            <a:r>
              <a:rPr lang="en-US" sz="1400" dirty="0">
                <a:solidFill>
                  <a:schemeClr val="accent2"/>
                </a:solidFill>
                <a:latin typeface="Bodoni* 06" pitchFamily="50" charset="0"/>
              </a:rPr>
              <a:t> –</a:t>
            </a:r>
          </a:p>
          <a:p>
            <a:r>
              <a:rPr lang="en-US" sz="1400" dirty="0">
                <a:solidFill>
                  <a:schemeClr val="accent2"/>
                </a:solidFill>
                <a:latin typeface="Bodoni* 06" pitchFamily="50" charset="0"/>
              </a:rPr>
              <a:t>idea</a:t>
            </a:r>
          </a:p>
        </p:txBody>
      </p:sp>
      <p:sp>
        <p:nvSpPr>
          <p:cNvPr id="16" name="TextBox 15">
            <a:extLst>
              <a:ext uri="{FF2B5EF4-FFF2-40B4-BE49-F238E27FC236}">
                <a16:creationId xmlns:a16="http://schemas.microsoft.com/office/drawing/2014/main" id="{A401E831-B797-B04D-95F1-055A0F47EE53}"/>
              </a:ext>
            </a:extLst>
          </p:cNvPr>
          <p:cNvSpPr txBox="1"/>
          <p:nvPr/>
        </p:nvSpPr>
        <p:spPr>
          <a:xfrm>
            <a:off x="610636" y="3571428"/>
            <a:ext cx="1260666" cy="276999"/>
          </a:xfrm>
          <a:prstGeom prst="rect">
            <a:avLst/>
          </a:prstGeom>
          <a:noFill/>
        </p:spPr>
        <p:txBody>
          <a:bodyPr wrap="none" rtlCol="0">
            <a:spAutoFit/>
          </a:bodyPr>
          <a:lstStyle/>
          <a:p>
            <a:r>
              <a:rPr lang="en-US" sz="1200" dirty="0">
                <a:solidFill>
                  <a:schemeClr val="accent2"/>
                </a:solidFill>
                <a:latin typeface="Bodoni* 06" pitchFamily="50" charset="0"/>
              </a:rPr>
              <a:t>Released 20.20</a:t>
            </a:r>
          </a:p>
        </p:txBody>
      </p:sp>
    </p:spTree>
    <p:extLst>
      <p:ext uri="{BB962C8B-B14F-4D97-AF65-F5344CB8AC3E}">
        <p14:creationId xmlns:p14="http://schemas.microsoft.com/office/powerpoint/2010/main" val="2652809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14E9D8-5FF0-D647-B1AF-775EB46CA93D}"/>
              </a:ext>
            </a:extLst>
          </p:cNvPr>
          <p:cNvSpPr/>
          <p:nvPr/>
        </p:nvSpPr>
        <p:spPr>
          <a:xfrm>
            <a:off x="0" y="0"/>
            <a:ext cx="12192000" cy="4637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5E94480-460B-DB4D-AAAF-0410F6D37CAD}"/>
              </a:ext>
            </a:extLst>
          </p:cNvPr>
          <p:cNvSpPr>
            <a:spLocks noGrp="1"/>
          </p:cNvSpPr>
          <p:nvPr>
            <p:ph type="pic" sz="quarter" idx="14"/>
          </p:nvPr>
        </p:nvSpPr>
        <p:spPr>
          <a:solidFill>
            <a:schemeClr val="tx1"/>
          </a:solidFill>
        </p:spPr>
      </p:sp>
      <p:sp>
        <p:nvSpPr>
          <p:cNvPr id="9" name="TextBox 8">
            <a:extLst>
              <a:ext uri="{FF2B5EF4-FFF2-40B4-BE49-F238E27FC236}">
                <a16:creationId xmlns:a16="http://schemas.microsoft.com/office/drawing/2014/main" id="{18407C75-3D68-204A-A825-ECB15DD31AE7}"/>
              </a:ext>
            </a:extLst>
          </p:cNvPr>
          <p:cNvSpPr txBox="1"/>
          <p:nvPr/>
        </p:nvSpPr>
        <p:spPr>
          <a:xfrm>
            <a:off x="480045" y="4637314"/>
            <a:ext cx="7282763" cy="923330"/>
          </a:xfrm>
          <a:prstGeom prst="rect">
            <a:avLst/>
          </a:prstGeom>
          <a:noFill/>
        </p:spPr>
        <p:txBody>
          <a:bodyPr wrap="none" rtlCol="0">
            <a:spAutoFit/>
          </a:bodyPr>
          <a:lstStyle/>
          <a:p>
            <a:r>
              <a:rPr lang="en-US" sz="5400" dirty="0">
                <a:solidFill>
                  <a:schemeClr val="accent1"/>
                </a:solidFill>
                <a:latin typeface="Hanson" pitchFamily="2" charset="0"/>
              </a:rPr>
              <a:t>GREAT DESIGN</a:t>
            </a:r>
          </a:p>
        </p:txBody>
      </p:sp>
      <p:sp>
        <p:nvSpPr>
          <p:cNvPr id="10" name="TextBox 9">
            <a:extLst>
              <a:ext uri="{FF2B5EF4-FFF2-40B4-BE49-F238E27FC236}">
                <a16:creationId xmlns:a16="http://schemas.microsoft.com/office/drawing/2014/main" id="{6939921A-A867-3442-8121-79C0A0E3D961}"/>
              </a:ext>
            </a:extLst>
          </p:cNvPr>
          <p:cNvSpPr txBox="1"/>
          <p:nvPr/>
        </p:nvSpPr>
        <p:spPr>
          <a:xfrm>
            <a:off x="480044" y="5285992"/>
            <a:ext cx="7282763" cy="923330"/>
          </a:xfrm>
          <a:prstGeom prst="rect">
            <a:avLst/>
          </a:prstGeom>
          <a:noFill/>
        </p:spPr>
        <p:txBody>
          <a:bodyPr wrap="none" rtlCol="0">
            <a:spAutoFit/>
          </a:bodyPr>
          <a:lstStyle/>
          <a:p>
            <a:r>
              <a:rPr lang="en-US" sz="5400" dirty="0">
                <a:ln>
                  <a:solidFill>
                    <a:schemeClr val="accent1"/>
                  </a:solidFill>
                </a:ln>
                <a:noFill/>
                <a:latin typeface="Hanson" pitchFamily="2" charset="0"/>
              </a:rPr>
              <a:t>GREAT DESIGN</a:t>
            </a:r>
          </a:p>
        </p:txBody>
      </p:sp>
      <p:sp>
        <p:nvSpPr>
          <p:cNvPr id="11" name="TextBox 10">
            <a:extLst>
              <a:ext uri="{FF2B5EF4-FFF2-40B4-BE49-F238E27FC236}">
                <a16:creationId xmlns:a16="http://schemas.microsoft.com/office/drawing/2014/main" id="{855BC564-6442-EC49-94A7-4706E6C9B204}"/>
              </a:ext>
            </a:extLst>
          </p:cNvPr>
          <p:cNvSpPr txBox="1"/>
          <p:nvPr/>
        </p:nvSpPr>
        <p:spPr>
          <a:xfrm>
            <a:off x="480044" y="5934670"/>
            <a:ext cx="7282763" cy="923330"/>
          </a:xfrm>
          <a:prstGeom prst="rect">
            <a:avLst/>
          </a:prstGeom>
          <a:noFill/>
        </p:spPr>
        <p:txBody>
          <a:bodyPr wrap="none" rtlCol="0">
            <a:spAutoFit/>
          </a:bodyPr>
          <a:lstStyle/>
          <a:p>
            <a:r>
              <a:rPr lang="en-US" sz="5400" dirty="0">
                <a:solidFill>
                  <a:schemeClr val="accent1"/>
                </a:solidFill>
                <a:latin typeface="Hanson" pitchFamily="2" charset="0"/>
              </a:rPr>
              <a:t>GREAT DESIGN</a:t>
            </a:r>
          </a:p>
        </p:txBody>
      </p:sp>
      <p:sp>
        <p:nvSpPr>
          <p:cNvPr id="13" name="TextBox 12">
            <a:extLst>
              <a:ext uri="{FF2B5EF4-FFF2-40B4-BE49-F238E27FC236}">
                <a16:creationId xmlns:a16="http://schemas.microsoft.com/office/drawing/2014/main" id="{EBAAC3D5-7F79-D74A-A2CA-92F78EA92EB0}"/>
              </a:ext>
            </a:extLst>
          </p:cNvPr>
          <p:cNvSpPr txBox="1"/>
          <p:nvPr/>
        </p:nvSpPr>
        <p:spPr>
          <a:xfrm>
            <a:off x="1059267" y="1297356"/>
            <a:ext cx="6124316" cy="2862322"/>
          </a:xfrm>
          <a:prstGeom prst="rect">
            <a:avLst/>
          </a:prstGeom>
          <a:noFill/>
        </p:spPr>
        <p:txBody>
          <a:bodyPr wrap="square" rtlCol="0">
            <a:spAutoFit/>
          </a:bodyPr>
          <a:lstStyle/>
          <a:p>
            <a:r>
              <a:rPr lang="en-ID" sz="3600" dirty="0">
                <a:solidFill>
                  <a:schemeClr val="accent1"/>
                </a:solidFill>
                <a:latin typeface="Bodoni* 06" pitchFamily="50" charset="0"/>
              </a:rPr>
              <a:t>"Fashion is very important. It is life-enhancing and, like everything that gives pleasure, it is worth doing well.”</a:t>
            </a:r>
            <a:endParaRPr lang="en-US" sz="4400" dirty="0">
              <a:solidFill>
                <a:schemeClr val="accent1"/>
              </a:solidFill>
              <a:latin typeface="Bodoni* 06" pitchFamily="50" charset="0"/>
            </a:endParaRPr>
          </a:p>
        </p:txBody>
      </p:sp>
      <p:sp>
        <p:nvSpPr>
          <p:cNvPr id="14" name="TextBox 13">
            <a:extLst>
              <a:ext uri="{FF2B5EF4-FFF2-40B4-BE49-F238E27FC236}">
                <a16:creationId xmlns:a16="http://schemas.microsoft.com/office/drawing/2014/main" id="{9E2B1CF9-62CB-464C-9318-216B29C8C41D}"/>
              </a:ext>
            </a:extLst>
          </p:cNvPr>
          <p:cNvSpPr txBox="1"/>
          <p:nvPr/>
        </p:nvSpPr>
        <p:spPr>
          <a:xfrm>
            <a:off x="480044" y="3988636"/>
            <a:ext cx="7282763" cy="923330"/>
          </a:xfrm>
          <a:prstGeom prst="rect">
            <a:avLst/>
          </a:prstGeom>
          <a:noFill/>
        </p:spPr>
        <p:txBody>
          <a:bodyPr wrap="none" rtlCol="0">
            <a:spAutoFit/>
          </a:bodyPr>
          <a:lstStyle/>
          <a:p>
            <a:r>
              <a:rPr lang="en-US" sz="5400" dirty="0">
                <a:ln>
                  <a:solidFill>
                    <a:schemeClr val="accent1"/>
                  </a:solidFill>
                </a:ln>
                <a:noFill/>
                <a:latin typeface="Hanson" pitchFamily="2" charset="0"/>
              </a:rPr>
              <a:t>GREAT DESIGN</a:t>
            </a:r>
          </a:p>
        </p:txBody>
      </p:sp>
      <p:grpSp>
        <p:nvGrpSpPr>
          <p:cNvPr id="15" name="Group 14">
            <a:extLst>
              <a:ext uri="{FF2B5EF4-FFF2-40B4-BE49-F238E27FC236}">
                <a16:creationId xmlns:a16="http://schemas.microsoft.com/office/drawing/2014/main" id="{4A25AED0-541A-114C-BFB1-050063E7AC8B}"/>
              </a:ext>
            </a:extLst>
          </p:cNvPr>
          <p:cNvGrpSpPr/>
          <p:nvPr/>
        </p:nvGrpSpPr>
        <p:grpSpPr>
          <a:xfrm>
            <a:off x="7955717" y="435733"/>
            <a:ext cx="3313472" cy="338554"/>
            <a:chOff x="749316" y="464632"/>
            <a:chExt cx="3313472" cy="338554"/>
          </a:xfrm>
        </p:grpSpPr>
        <p:sp>
          <p:nvSpPr>
            <p:cNvPr id="16" name="TextBox 15">
              <a:extLst>
                <a:ext uri="{FF2B5EF4-FFF2-40B4-BE49-F238E27FC236}">
                  <a16:creationId xmlns:a16="http://schemas.microsoft.com/office/drawing/2014/main" id="{F2D2516E-A729-744D-B1EB-5DAB2614D822}"/>
                </a:ext>
              </a:extLst>
            </p:cNvPr>
            <p:cNvSpPr txBox="1"/>
            <p:nvPr/>
          </p:nvSpPr>
          <p:spPr>
            <a:xfrm>
              <a:off x="749316" y="464632"/>
              <a:ext cx="923651" cy="338554"/>
            </a:xfrm>
            <a:prstGeom prst="rect">
              <a:avLst/>
            </a:prstGeom>
            <a:noFill/>
          </p:spPr>
          <p:txBody>
            <a:bodyPr wrap="none" rtlCol="0">
              <a:spAutoFit/>
            </a:bodyPr>
            <a:lstStyle/>
            <a:p>
              <a:r>
                <a:rPr lang="en-US" sz="16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ABOUT </a:t>
              </a:r>
            </a:p>
          </p:txBody>
        </p:sp>
        <p:sp>
          <p:nvSpPr>
            <p:cNvPr id="17" name="TextBox 16">
              <a:extLst>
                <a:ext uri="{FF2B5EF4-FFF2-40B4-BE49-F238E27FC236}">
                  <a16:creationId xmlns:a16="http://schemas.microsoft.com/office/drawing/2014/main" id="{7510C40B-0653-1442-9E10-23FAA8FEB9E9}"/>
                </a:ext>
              </a:extLst>
            </p:cNvPr>
            <p:cNvSpPr txBox="1"/>
            <p:nvPr/>
          </p:nvSpPr>
          <p:spPr>
            <a:xfrm>
              <a:off x="1808292" y="464632"/>
              <a:ext cx="1148007" cy="338554"/>
            </a:xfrm>
            <a:prstGeom prst="rect">
              <a:avLst/>
            </a:prstGeom>
            <a:noFill/>
          </p:spPr>
          <p:txBody>
            <a:bodyPr wrap="none" rtlCol="0">
              <a:spAutoFit/>
            </a:bodyPr>
            <a:lstStyle/>
            <a:p>
              <a:r>
                <a:rPr lang="en-US" sz="16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CONTACT </a:t>
              </a:r>
            </a:p>
          </p:txBody>
        </p:sp>
        <p:sp>
          <p:nvSpPr>
            <p:cNvPr id="18" name="TextBox 17">
              <a:extLst>
                <a:ext uri="{FF2B5EF4-FFF2-40B4-BE49-F238E27FC236}">
                  <a16:creationId xmlns:a16="http://schemas.microsoft.com/office/drawing/2014/main" id="{E104FA6C-D013-EB40-8C98-D47754B2AEF5}"/>
                </a:ext>
              </a:extLst>
            </p:cNvPr>
            <p:cNvSpPr txBox="1"/>
            <p:nvPr/>
          </p:nvSpPr>
          <p:spPr>
            <a:xfrm>
              <a:off x="3055781" y="464632"/>
              <a:ext cx="1007007" cy="338554"/>
            </a:xfrm>
            <a:prstGeom prst="rect">
              <a:avLst/>
            </a:prstGeom>
            <a:noFill/>
          </p:spPr>
          <p:txBody>
            <a:bodyPr wrap="none" rtlCol="0">
              <a:spAutoFit/>
            </a:bodyPr>
            <a:lstStyle/>
            <a:p>
              <a:r>
                <a:rPr lang="en-US" sz="16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PROJECT</a:t>
              </a:r>
            </a:p>
          </p:txBody>
        </p:sp>
      </p:grpSp>
      <p:sp>
        <p:nvSpPr>
          <p:cNvPr id="19" name="Rectangle 18">
            <a:extLst>
              <a:ext uri="{FF2B5EF4-FFF2-40B4-BE49-F238E27FC236}">
                <a16:creationId xmlns:a16="http://schemas.microsoft.com/office/drawing/2014/main" id="{69849408-8C36-954E-8727-0C705C44217E}"/>
              </a:ext>
            </a:extLst>
          </p:cNvPr>
          <p:cNvSpPr/>
          <p:nvPr/>
        </p:nvSpPr>
        <p:spPr>
          <a:xfrm>
            <a:off x="0" y="0"/>
            <a:ext cx="3102429" cy="5063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FD84BD-A0D8-BD42-925B-ACD594022356}"/>
              </a:ext>
            </a:extLst>
          </p:cNvPr>
          <p:cNvSpPr txBox="1"/>
          <p:nvPr/>
        </p:nvSpPr>
        <p:spPr>
          <a:xfrm>
            <a:off x="8242850" y="1359063"/>
            <a:ext cx="909929" cy="523220"/>
          </a:xfrm>
          <a:prstGeom prst="rect">
            <a:avLst/>
          </a:prstGeom>
          <a:noFill/>
        </p:spPr>
        <p:txBody>
          <a:bodyPr wrap="none" rtlCol="0">
            <a:spAutoFit/>
          </a:bodyPr>
          <a:lstStyle/>
          <a:p>
            <a:r>
              <a:rPr lang="en-US" sz="1400" dirty="0" err="1">
                <a:solidFill>
                  <a:schemeClr val="accent1"/>
                </a:solidFill>
                <a:latin typeface="Bodoni* 06" pitchFamily="50" charset="0"/>
              </a:rPr>
              <a:t>Desing</a:t>
            </a:r>
            <a:r>
              <a:rPr lang="en-US" sz="1400" dirty="0">
                <a:solidFill>
                  <a:schemeClr val="accent1"/>
                </a:solidFill>
                <a:latin typeface="Bodoni* 06" pitchFamily="50" charset="0"/>
              </a:rPr>
              <a:t> –</a:t>
            </a:r>
          </a:p>
          <a:p>
            <a:r>
              <a:rPr lang="en-US" sz="1400" dirty="0">
                <a:solidFill>
                  <a:schemeClr val="accent1"/>
                </a:solidFill>
                <a:latin typeface="Bodoni* 06" pitchFamily="50" charset="0"/>
              </a:rPr>
              <a:t>idea</a:t>
            </a:r>
          </a:p>
        </p:txBody>
      </p:sp>
      <p:cxnSp>
        <p:nvCxnSpPr>
          <p:cNvPr id="24" name="Straight Connector 23">
            <a:extLst>
              <a:ext uri="{FF2B5EF4-FFF2-40B4-BE49-F238E27FC236}">
                <a16:creationId xmlns:a16="http://schemas.microsoft.com/office/drawing/2014/main" id="{FC1DFC9D-74F1-8A41-9994-76EBB8A929AD}"/>
              </a:ext>
            </a:extLst>
          </p:cNvPr>
          <p:cNvCxnSpPr/>
          <p:nvPr/>
        </p:nvCxnSpPr>
        <p:spPr>
          <a:xfrm>
            <a:off x="5568043" y="888587"/>
            <a:ext cx="6623957" cy="0"/>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Graphic 24">
            <a:extLst>
              <a:ext uri="{FF2B5EF4-FFF2-40B4-BE49-F238E27FC236}">
                <a16:creationId xmlns:a16="http://schemas.microsoft.com/office/drawing/2014/main" id="{1E1575E4-0AD7-6A45-BC70-FA918D76082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293596">
            <a:off x="7497441" y="2383103"/>
            <a:ext cx="2765158" cy="531094"/>
          </a:xfrm>
          <a:prstGeom prst="rect">
            <a:avLst/>
          </a:prstGeom>
        </p:spPr>
      </p:pic>
    </p:spTree>
    <p:extLst>
      <p:ext uri="{BB962C8B-B14F-4D97-AF65-F5344CB8AC3E}">
        <p14:creationId xmlns:p14="http://schemas.microsoft.com/office/powerpoint/2010/main" val="3477343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0B66ACD-D479-1D44-86AD-E62B3732C70B}"/>
              </a:ext>
            </a:extLst>
          </p:cNvPr>
          <p:cNvSpPr>
            <a:spLocks noGrp="1"/>
          </p:cNvSpPr>
          <p:nvPr>
            <p:ph type="pic" sz="quarter" idx="14"/>
          </p:nvPr>
        </p:nvSpPr>
        <p:spPr>
          <a:solidFill>
            <a:schemeClr val="tx1"/>
          </a:solidFill>
        </p:spPr>
      </p:sp>
      <p:sp>
        <p:nvSpPr>
          <p:cNvPr id="6" name="TextBox 5">
            <a:extLst>
              <a:ext uri="{FF2B5EF4-FFF2-40B4-BE49-F238E27FC236}">
                <a16:creationId xmlns:a16="http://schemas.microsoft.com/office/drawing/2014/main" id="{D4450A82-AFD2-3742-972B-EE29182B5016}"/>
              </a:ext>
            </a:extLst>
          </p:cNvPr>
          <p:cNvSpPr txBox="1"/>
          <p:nvPr/>
        </p:nvSpPr>
        <p:spPr>
          <a:xfrm>
            <a:off x="288860" y="3701106"/>
            <a:ext cx="6183103" cy="2215991"/>
          </a:xfrm>
          <a:prstGeom prst="rect">
            <a:avLst/>
          </a:prstGeom>
          <a:noFill/>
        </p:spPr>
        <p:txBody>
          <a:bodyPr wrap="none" rtlCol="0">
            <a:spAutoFit/>
          </a:bodyPr>
          <a:lstStyle/>
          <a:p>
            <a:r>
              <a:rPr lang="en-US" sz="13800" dirty="0">
                <a:ln w="28575">
                  <a:noFill/>
                </a:ln>
                <a:solidFill>
                  <a:schemeClr val="accent1"/>
                </a:solidFill>
                <a:latin typeface="Hanson" pitchFamily="2" charset="0"/>
              </a:rPr>
              <a:t>2020</a:t>
            </a:r>
          </a:p>
        </p:txBody>
      </p:sp>
      <p:sp>
        <p:nvSpPr>
          <p:cNvPr id="7" name="TextBox 6">
            <a:extLst>
              <a:ext uri="{FF2B5EF4-FFF2-40B4-BE49-F238E27FC236}">
                <a16:creationId xmlns:a16="http://schemas.microsoft.com/office/drawing/2014/main" id="{4DAFBCC4-2C03-AE42-A608-7046746B0D4F}"/>
              </a:ext>
            </a:extLst>
          </p:cNvPr>
          <p:cNvSpPr txBox="1"/>
          <p:nvPr/>
        </p:nvSpPr>
        <p:spPr>
          <a:xfrm>
            <a:off x="5720036" y="940903"/>
            <a:ext cx="6183103" cy="2215991"/>
          </a:xfrm>
          <a:prstGeom prst="rect">
            <a:avLst/>
          </a:prstGeom>
          <a:noFill/>
        </p:spPr>
        <p:txBody>
          <a:bodyPr wrap="none" rtlCol="0">
            <a:spAutoFit/>
          </a:bodyPr>
          <a:lstStyle/>
          <a:p>
            <a:r>
              <a:rPr lang="en-US" sz="13800" dirty="0">
                <a:ln w="28575">
                  <a:noFill/>
                </a:ln>
                <a:solidFill>
                  <a:schemeClr val="accent2"/>
                </a:solidFill>
                <a:latin typeface="Hanson" pitchFamily="2" charset="0"/>
              </a:rPr>
              <a:t>2020</a:t>
            </a:r>
          </a:p>
        </p:txBody>
      </p:sp>
      <p:sp>
        <p:nvSpPr>
          <p:cNvPr id="8" name="TextBox 7">
            <a:extLst>
              <a:ext uri="{FF2B5EF4-FFF2-40B4-BE49-F238E27FC236}">
                <a16:creationId xmlns:a16="http://schemas.microsoft.com/office/drawing/2014/main" id="{6E8EC816-9020-4342-A16B-FF3BD1926CB7}"/>
              </a:ext>
            </a:extLst>
          </p:cNvPr>
          <p:cNvSpPr txBox="1"/>
          <p:nvPr/>
        </p:nvSpPr>
        <p:spPr>
          <a:xfrm>
            <a:off x="6801886" y="5470179"/>
            <a:ext cx="4492647"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C732AB24-D6C4-484D-9ADD-7C0ECE9FB3BF}"/>
              </a:ext>
            </a:extLst>
          </p:cNvPr>
          <p:cNvSpPr txBox="1"/>
          <p:nvPr/>
        </p:nvSpPr>
        <p:spPr>
          <a:xfrm>
            <a:off x="6801886" y="5076360"/>
            <a:ext cx="1740541" cy="400110"/>
          </a:xfrm>
          <a:prstGeom prst="rect">
            <a:avLst/>
          </a:prstGeom>
          <a:noFill/>
        </p:spPr>
        <p:txBody>
          <a:bodyPr wrap="none" rtlCol="0">
            <a:spAutoFit/>
          </a:bodyPr>
          <a:lstStyle/>
          <a:p>
            <a:r>
              <a:rPr lang="en-US" sz="2000" b="1" dirty="0">
                <a:solidFill>
                  <a:schemeClr val="accent1"/>
                </a:solidFill>
                <a:latin typeface="Bodoni* 06" pitchFamily="50" charset="0"/>
              </a:rPr>
              <a:t>Lorem </a:t>
            </a:r>
            <a:r>
              <a:rPr lang="en-US" sz="2000" b="1" dirty="0" err="1">
                <a:solidFill>
                  <a:schemeClr val="accent1"/>
                </a:solidFill>
                <a:latin typeface="Bodoni* 06" pitchFamily="50" charset="0"/>
              </a:rPr>
              <a:t>ipsun</a:t>
            </a:r>
            <a:endParaRPr lang="en-US" sz="900" b="1" dirty="0">
              <a:solidFill>
                <a:schemeClr val="accent1"/>
              </a:solidFill>
              <a:latin typeface="Bodoni* 06" pitchFamily="50" charset="0"/>
            </a:endParaRPr>
          </a:p>
        </p:txBody>
      </p:sp>
      <p:sp>
        <p:nvSpPr>
          <p:cNvPr id="10" name="Rectangle 9">
            <a:extLst>
              <a:ext uri="{FF2B5EF4-FFF2-40B4-BE49-F238E27FC236}">
                <a16:creationId xmlns:a16="http://schemas.microsoft.com/office/drawing/2014/main" id="{F69C4F87-AA5E-154B-A281-F7CBA6A2053C}"/>
              </a:ext>
            </a:extLst>
          </p:cNvPr>
          <p:cNvSpPr/>
          <p:nvPr/>
        </p:nvSpPr>
        <p:spPr>
          <a:xfrm>
            <a:off x="7958667" y="6364013"/>
            <a:ext cx="4233333" cy="493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9E70DC2-ECAA-954D-B6E6-F8939D6932CE}"/>
              </a:ext>
            </a:extLst>
          </p:cNvPr>
          <p:cNvSpPr/>
          <p:nvPr/>
        </p:nvSpPr>
        <p:spPr>
          <a:xfrm>
            <a:off x="0" y="0"/>
            <a:ext cx="4233333" cy="795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3C56C0F1-2B6F-1B49-B25E-7E6321E40438}"/>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0914" t="84661"/>
          <a:stretch/>
        </p:blipFill>
        <p:spPr>
          <a:xfrm>
            <a:off x="4233333" y="0"/>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5" name="Graphic 14">
            <a:extLst>
              <a:ext uri="{FF2B5EF4-FFF2-40B4-BE49-F238E27FC236}">
                <a16:creationId xmlns:a16="http://schemas.microsoft.com/office/drawing/2014/main" id="{66DD9270-621E-6E4D-AAAA-7CBE40A156F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0914" t="84661"/>
          <a:stretch/>
        </p:blipFill>
        <p:spPr>
          <a:xfrm flipH="1">
            <a:off x="5589909" y="0"/>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6" name="Graphic 15">
            <a:extLst>
              <a:ext uri="{FF2B5EF4-FFF2-40B4-BE49-F238E27FC236}">
                <a16:creationId xmlns:a16="http://schemas.microsoft.com/office/drawing/2014/main" id="{B048A2E1-8645-054A-BA86-2E4A0DF43BDB}"/>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0914" t="84661"/>
          <a:stretch/>
        </p:blipFill>
        <p:spPr>
          <a:xfrm>
            <a:off x="6963419" y="0"/>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7" name="Graphic 16">
            <a:extLst>
              <a:ext uri="{FF2B5EF4-FFF2-40B4-BE49-F238E27FC236}">
                <a16:creationId xmlns:a16="http://schemas.microsoft.com/office/drawing/2014/main" id="{DD0A9023-EB45-224B-B7CC-F822357D2A2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0914" t="84770"/>
          <a:stretch/>
        </p:blipFill>
        <p:spPr>
          <a:xfrm flipH="1">
            <a:off x="8301014" y="0"/>
            <a:ext cx="1373510" cy="795867"/>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8" name="Graphic 17">
            <a:extLst>
              <a:ext uri="{FF2B5EF4-FFF2-40B4-BE49-F238E27FC236}">
                <a16:creationId xmlns:a16="http://schemas.microsoft.com/office/drawing/2014/main" id="{897CB039-FBB8-1D4F-8D8C-084A3F90C7F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0914" t="84661"/>
          <a:stretch/>
        </p:blipFill>
        <p:spPr>
          <a:xfrm>
            <a:off x="9674524" y="-13879"/>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9" name="Graphic 18">
            <a:extLst>
              <a:ext uri="{FF2B5EF4-FFF2-40B4-BE49-F238E27FC236}">
                <a16:creationId xmlns:a16="http://schemas.microsoft.com/office/drawing/2014/main" id="{82FD9C92-16EC-9946-9CFD-D8684B2AA3F3}"/>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8996" t="84770"/>
          <a:stretch/>
        </p:blipFill>
        <p:spPr>
          <a:xfrm flipH="1">
            <a:off x="10958844" y="0"/>
            <a:ext cx="1233156" cy="795867"/>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sp>
        <p:nvSpPr>
          <p:cNvPr id="20" name="TextBox 19">
            <a:extLst>
              <a:ext uri="{FF2B5EF4-FFF2-40B4-BE49-F238E27FC236}">
                <a16:creationId xmlns:a16="http://schemas.microsoft.com/office/drawing/2014/main" id="{A63F2367-DAF7-5148-A8DE-ABAF106A3300}"/>
              </a:ext>
            </a:extLst>
          </p:cNvPr>
          <p:cNvSpPr txBox="1"/>
          <p:nvPr/>
        </p:nvSpPr>
        <p:spPr>
          <a:xfrm>
            <a:off x="10361279" y="3817971"/>
            <a:ext cx="909929" cy="523220"/>
          </a:xfrm>
          <a:prstGeom prst="rect">
            <a:avLst/>
          </a:prstGeom>
          <a:noFill/>
        </p:spPr>
        <p:txBody>
          <a:bodyPr wrap="none" rtlCol="0">
            <a:spAutoFit/>
          </a:bodyPr>
          <a:lstStyle/>
          <a:p>
            <a:r>
              <a:rPr lang="en-US" sz="1400" dirty="0" err="1">
                <a:solidFill>
                  <a:schemeClr val="accent1"/>
                </a:solidFill>
                <a:latin typeface="Bodoni* 06" pitchFamily="50" charset="0"/>
              </a:rPr>
              <a:t>Desing</a:t>
            </a:r>
            <a:r>
              <a:rPr lang="en-US" sz="1400" dirty="0">
                <a:solidFill>
                  <a:schemeClr val="accent1"/>
                </a:solidFill>
                <a:latin typeface="Bodoni* 06" pitchFamily="50" charset="0"/>
              </a:rPr>
              <a:t> –</a:t>
            </a:r>
          </a:p>
          <a:p>
            <a:r>
              <a:rPr lang="en-US" sz="1400" dirty="0">
                <a:solidFill>
                  <a:schemeClr val="accent1"/>
                </a:solidFill>
                <a:latin typeface="Bodoni* 06" pitchFamily="50" charset="0"/>
              </a:rPr>
              <a:t>idea</a:t>
            </a:r>
          </a:p>
        </p:txBody>
      </p:sp>
      <p:sp>
        <p:nvSpPr>
          <p:cNvPr id="21" name="TextBox 20">
            <a:extLst>
              <a:ext uri="{FF2B5EF4-FFF2-40B4-BE49-F238E27FC236}">
                <a16:creationId xmlns:a16="http://schemas.microsoft.com/office/drawing/2014/main" id="{7FC536F8-098D-6A43-A73E-F64944E20F7A}"/>
              </a:ext>
            </a:extLst>
          </p:cNvPr>
          <p:cNvSpPr txBox="1"/>
          <p:nvPr/>
        </p:nvSpPr>
        <p:spPr>
          <a:xfrm>
            <a:off x="2431773" y="1499792"/>
            <a:ext cx="1260666" cy="276999"/>
          </a:xfrm>
          <a:prstGeom prst="rect">
            <a:avLst/>
          </a:prstGeom>
          <a:noFill/>
        </p:spPr>
        <p:txBody>
          <a:bodyPr wrap="none" rtlCol="0">
            <a:spAutoFit/>
          </a:bodyPr>
          <a:lstStyle/>
          <a:p>
            <a:r>
              <a:rPr lang="en-US" sz="1200" dirty="0">
                <a:solidFill>
                  <a:schemeClr val="accent3"/>
                </a:solidFill>
                <a:latin typeface="Bodoni* 06" pitchFamily="50" charset="0"/>
              </a:rPr>
              <a:t>Released 20.20</a:t>
            </a:r>
          </a:p>
        </p:txBody>
      </p:sp>
      <p:sp>
        <p:nvSpPr>
          <p:cNvPr id="22" name="Freeform 1001">
            <a:extLst>
              <a:ext uri="{FF2B5EF4-FFF2-40B4-BE49-F238E27FC236}">
                <a16:creationId xmlns:a16="http://schemas.microsoft.com/office/drawing/2014/main" id="{5229B924-6831-8A4F-B383-83A6CC08A3D6}"/>
              </a:ext>
            </a:extLst>
          </p:cNvPr>
          <p:cNvSpPr>
            <a:spLocks noEditPoints="1"/>
          </p:cNvSpPr>
          <p:nvPr/>
        </p:nvSpPr>
        <p:spPr bwMode="auto">
          <a:xfrm>
            <a:off x="1830720" y="2048897"/>
            <a:ext cx="251758" cy="525544"/>
          </a:xfrm>
          <a:custGeom>
            <a:avLst/>
            <a:gdLst>
              <a:gd name="T0" fmla="*/ 193 w 212"/>
              <a:gd name="T1" fmla="*/ 0 h 443"/>
              <a:gd name="T2" fmla="*/ 20 w 212"/>
              <a:gd name="T3" fmla="*/ 0 h 443"/>
              <a:gd name="T4" fmla="*/ 0 w 212"/>
              <a:gd name="T5" fmla="*/ 19 h 443"/>
              <a:gd name="T6" fmla="*/ 0 w 212"/>
              <a:gd name="T7" fmla="*/ 423 h 443"/>
              <a:gd name="T8" fmla="*/ 12 w 212"/>
              <a:gd name="T9" fmla="*/ 440 h 443"/>
              <a:gd name="T10" fmla="*/ 20 w 212"/>
              <a:gd name="T11" fmla="*/ 442 h 443"/>
              <a:gd name="T12" fmla="*/ 34 w 212"/>
              <a:gd name="T13" fmla="*/ 436 h 443"/>
              <a:gd name="T14" fmla="*/ 104 w 212"/>
              <a:gd name="T15" fmla="*/ 361 h 443"/>
              <a:gd name="T16" fmla="*/ 179 w 212"/>
              <a:gd name="T17" fmla="*/ 436 h 443"/>
              <a:gd name="T18" fmla="*/ 200 w 212"/>
              <a:gd name="T19" fmla="*/ 440 h 443"/>
              <a:gd name="T20" fmla="*/ 212 w 212"/>
              <a:gd name="T21" fmla="*/ 423 h 443"/>
              <a:gd name="T22" fmla="*/ 212 w 212"/>
              <a:gd name="T23" fmla="*/ 19 h 443"/>
              <a:gd name="T24" fmla="*/ 193 w 212"/>
              <a:gd name="T25" fmla="*/ 0 h 443"/>
              <a:gd name="T26" fmla="*/ 173 w 212"/>
              <a:gd name="T27" fmla="*/ 376 h 443"/>
              <a:gd name="T28" fmla="*/ 118 w 212"/>
              <a:gd name="T29" fmla="*/ 319 h 443"/>
              <a:gd name="T30" fmla="*/ 104 w 212"/>
              <a:gd name="T31" fmla="*/ 312 h 443"/>
              <a:gd name="T32" fmla="*/ 104 w 212"/>
              <a:gd name="T33" fmla="*/ 312 h 443"/>
              <a:gd name="T34" fmla="*/ 90 w 212"/>
              <a:gd name="T35" fmla="*/ 319 h 443"/>
              <a:gd name="T36" fmla="*/ 39 w 212"/>
              <a:gd name="T37" fmla="*/ 374 h 443"/>
              <a:gd name="T38" fmla="*/ 39 w 212"/>
              <a:gd name="T39" fmla="*/ 38 h 443"/>
              <a:gd name="T40" fmla="*/ 173 w 212"/>
              <a:gd name="T41" fmla="*/ 38 h 443"/>
              <a:gd name="T42" fmla="*/ 173 w 212"/>
              <a:gd name="T43" fmla="*/ 37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443">
                <a:moveTo>
                  <a:pt x="193" y="0"/>
                </a:moveTo>
                <a:cubicBezTo>
                  <a:pt x="20" y="0"/>
                  <a:pt x="20" y="0"/>
                  <a:pt x="20" y="0"/>
                </a:cubicBezTo>
                <a:cubicBezTo>
                  <a:pt x="9" y="0"/>
                  <a:pt x="0" y="8"/>
                  <a:pt x="0" y="19"/>
                </a:cubicBezTo>
                <a:cubicBezTo>
                  <a:pt x="0" y="423"/>
                  <a:pt x="0" y="423"/>
                  <a:pt x="0" y="423"/>
                </a:cubicBezTo>
                <a:cubicBezTo>
                  <a:pt x="0" y="430"/>
                  <a:pt x="5" y="437"/>
                  <a:pt x="12" y="440"/>
                </a:cubicBezTo>
                <a:cubicBezTo>
                  <a:pt x="15" y="441"/>
                  <a:pt x="17" y="442"/>
                  <a:pt x="20" y="442"/>
                </a:cubicBezTo>
                <a:cubicBezTo>
                  <a:pt x="25" y="442"/>
                  <a:pt x="30" y="440"/>
                  <a:pt x="34" y="436"/>
                </a:cubicBezTo>
                <a:cubicBezTo>
                  <a:pt x="104" y="361"/>
                  <a:pt x="104" y="361"/>
                  <a:pt x="104" y="361"/>
                </a:cubicBezTo>
                <a:cubicBezTo>
                  <a:pt x="179" y="436"/>
                  <a:pt x="179" y="436"/>
                  <a:pt x="179" y="436"/>
                </a:cubicBezTo>
                <a:cubicBezTo>
                  <a:pt x="184" y="442"/>
                  <a:pt x="193" y="443"/>
                  <a:pt x="200" y="440"/>
                </a:cubicBezTo>
                <a:cubicBezTo>
                  <a:pt x="207" y="437"/>
                  <a:pt x="212" y="430"/>
                  <a:pt x="212" y="423"/>
                </a:cubicBezTo>
                <a:cubicBezTo>
                  <a:pt x="212" y="19"/>
                  <a:pt x="212" y="19"/>
                  <a:pt x="212" y="19"/>
                </a:cubicBezTo>
                <a:cubicBezTo>
                  <a:pt x="212" y="8"/>
                  <a:pt x="203" y="0"/>
                  <a:pt x="193" y="0"/>
                </a:cubicBezTo>
                <a:close/>
                <a:moveTo>
                  <a:pt x="173" y="376"/>
                </a:moveTo>
                <a:cubicBezTo>
                  <a:pt x="118" y="319"/>
                  <a:pt x="118" y="319"/>
                  <a:pt x="118" y="319"/>
                </a:cubicBezTo>
                <a:cubicBezTo>
                  <a:pt x="114" y="315"/>
                  <a:pt x="109" y="312"/>
                  <a:pt x="104" y="312"/>
                </a:cubicBezTo>
                <a:cubicBezTo>
                  <a:pt x="104" y="312"/>
                  <a:pt x="104" y="312"/>
                  <a:pt x="104" y="312"/>
                </a:cubicBezTo>
                <a:cubicBezTo>
                  <a:pt x="99" y="312"/>
                  <a:pt x="94" y="315"/>
                  <a:pt x="90" y="319"/>
                </a:cubicBezTo>
                <a:cubicBezTo>
                  <a:pt x="39" y="374"/>
                  <a:pt x="39" y="374"/>
                  <a:pt x="39" y="374"/>
                </a:cubicBezTo>
                <a:cubicBezTo>
                  <a:pt x="39" y="38"/>
                  <a:pt x="39" y="38"/>
                  <a:pt x="39" y="38"/>
                </a:cubicBezTo>
                <a:cubicBezTo>
                  <a:pt x="173" y="38"/>
                  <a:pt x="173" y="38"/>
                  <a:pt x="173" y="38"/>
                </a:cubicBezTo>
                <a:lnTo>
                  <a:pt x="173" y="376"/>
                </a:lnTo>
                <a:close/>
              </a:path>
            </a:pathLst>
          </a:custGeom>
          <a:solidFill>
            <a:schemeClr val="accent1"/>
          </a:solidFill>
          <a:ln>
            <a:noFill/>
          </a:ln>
        </p:spPr>
        <p:txBody>
          <a:bodyPr vert="horz" wrap="square" lIns="45842" tIns="22921" rIns="45842" bIns="22921" numCol="1" anchor="t" anchorCtr="0" compatLnSpc="1">
            <a:prstTxWarp prst="textNoShape">
              <a:avLst/>
            </a:prstTxWarp>
          </a:bodyPr>
          <a:lstStyle/>
          <a:p>
            <a:endParaRPr lang="en-US" sz="902"/>
          </a:p>
        </p:txBody>
      </p:sp>
    </p:spTree>
    <p:extLst>
      <p:ext uri="{BB962C8B-B14F-4D97-AF65-F5344CB8AC3E}">
        <p14:creationId xmlns:p14="http://schemas.microsoft.com/office/powerpoint/2010/main" val="502220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8C17C0A-049C-C64E-92BB-97CABF4876AA}"/>
              </a:ext>
            </a:extLst>
          </p:cNvPr>
          <p:cNvSpPr/>
          <p:nvPr/>
        </p:nvSpPr>
        <p:spPr>
          <a:xfrm>
            <a:off x="8349521" y="0"/>
            <a:ext cx="384247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A439980-4C9A-2745-BC9E-F05D010017E2}"/>
              </a:ext>
            </a:extLst>
          </p:cNvPr>
          <p:cNvSpPr/>
          <p:nvPr/>
        </p:nvSpPr>
        <p:spPr>
          <a:xfrm>
            <a:off x="8079916" y="0"/>
            <a:ext cx="26960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89FA919-4A3A-AF45-8BC5-4CC821A02DF2}"/>
              </a:ext>
            </a:extLst>
          </p:cNvPr>
          <p:cNvSpPr/>
          <p:nvPr/>
        </p:nvSpPr>
        <p:spPr>
          <a:xfrm>
            <a:off x="0" y="0"/>
            <a:ext cx="807991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87DDE-CD5E-084A-A6F4-22BA67F9E66A}"/>
              </a:ext>
            </a:extLst>
          </p:cNvPr>
          <p:cNvSpPr>
            <a:spLocks noGrp="1"/>
          </p:cNvSpPr>
          <p:nvPr>
            <p:ph type="pic" sz="quarter" idx="17"/>
          </p:nvPr>
        </p:nvSpPr>
        <p:spPr>
          <a:solidFill>
            <a:schemeClr val="tx1"/>
          </a:solidFill>
        </p:spPr>
      </p:sp>
      <p:sp>
        <p:nvSpPr>
          <p:cNvPr id="5" name="Picture Placeholder 4">
            <a:extLst>
              <a:ext uri="{FF2B5EF4-FFF2-40B4-BE49-F238E27FC236}">
                <a16:creationId xmlns:a16="http://schemas.microsoft.com/office/drawing/2014/main" id="{F4F669E9-8BE1-514D-AE45-3CDAFF8F4E60}"/>
              </a:ext>
            </a:extLst>
          </p:cNvPr>
          <p:cNvSpPr>
            <a:spLocks noGrp="1"/>
          </p:cNvSpPr>
          <p:nvPr>
            <p:ph type="pic" sz="quarter" idx="16"/>
          </p:nvPr>
        </p:nvSpPr>
        <p:spPr>
          <a:solidFill>
            <a:schemeClr val="tx1"/>
          </a:solidFill>
        </p:spPr>
      </p:sp>
      <p:sp>
        <p:nvSpPr>
          <p:cNvPr id="7" name="Picture Placeholder 6">
            <a:extLst>
              <a:ext uri="{FF2B5EF4-FFF2-40B4-BE49-F238E27FC236}">
                <a16:creationId xmlns:a16="http://schemas.microsoft.com/office/drawing/2014/main" id="{1555331C-75C6-D84F-888E-B1D507687531}"/>
              </a:ext>
            </a:extLst>
          </p:cNvPr>
          <p:cNvSpPr>
            <a:spLocks noGrp="1"/>
          </p:cNvSpPr>
          <p:nvPr>
            <p:ph type="pic" sz="quarter" idx="14"/>
          </p:nvPr>
        </p:nvSpPr>
        <p:spPr>
          <a:solidFill>
            <a:schemeClr val="tx1"/>
          </a:solidFill>
        </p:spPr>
      </p:sp>
      <p:sp>
        <p:nvSpPr>
          <p:cNvPr id="11" name="Picture Placeholder 10">
            <a:extLst>
              <a:ext uri="{FF2B5EF4-FFF2-40B4-BE49-F238E27FC236}">
                <a16:creationId xmlns:a16="http://schemas.microsoft.com/office/drawing/2014/main" id="{7C78269E-E6A5-9142-9742-CAF93C503C3E}"/>
              </a:ext>
            </a:extLst>
          </p:cNvPr>
          <p:cNvSpPr>
            <a:spLocks noGrp="1"/>
          </p:cNvSpPr>
          <p:nvPr>
            <p:ph type="pic" sz="quarter" idx="15"/>
          </p:nvPr>
        </p:nvSpPr>
        <p:spPr>
          <a:solidFill>
            <a:schemeClr val="tx1"/>
          </a:solidFill>
        </p:spPr>
      </p:sp>
      <p:sp>
        <p:nvSpPr>
          <p:cNvPr id="18" name="TextBox 17">
            <a:extLst>
              <a:ext uri="{FF2B5EF4-FFF2-40B4-BE49-F238E27FC236}">
                <a16:creationId xmlns:a16="http://schemas.microsoft.com/office/drawing/2014/main" id="{32E20448-BC98-5743-BEB5-69320FAC30EB}"/>
              </a:ext>
            </a:extLst>
          </p:cNvPr>
          <p:cNvSpPr txBox="1"/>
          <p:nvPr/>
        </p:nvSpPr>
        <p:spPr>
          <a:xfrm>
            <a:off x="288896" y="150202"/>
            <a:ext cx="5753498"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Our Team</a:t>
            </a:r>
            <a:endParaRPr lang="en-US" sz="2400" dirty="0">
              <a:ln w="25400">
                <a:solidFill>
                  <a:schemeClr val="accent2"/>
                </a:solidFill>
              </a:ln>
              <a:noFill/>
              <a:latin typeface="Hanson" pitchFamily="2" charset="0"/>
            </a:endParaRPr>
          </a:p>
        </p:txBody>
      </p:sp>
      <p:sp>
        <p:nvSpPr>
          <p:cNvPr id="19" name="TextBox 18">
            <a:extLst>
              <a:ext uri="{FF2B5EF4-FFF2-40B4-BE49-F238E27FC236}">
                <a16:creationId xmlns:a16="http://schemas.microsoft.com/office/drawing/2014/main" id="{13C23150-1E9F-0640-9B4A-D1AF60664725}"/>
              </a:ext>
            </a:extLst>
          </p:cNvPr>
          <p:cNvSpPr txBox="1"/>
          <p:nvPr/>
        </p:nvSpPr>
        <p:spPr>
          <a:xfrm>
            <a:off x="288896" y="766389"/>
            <a:ext cx="5753498" cy="1015663"/>
          </a:xfrm>
          <a:prstGeom prst="rect">
            <a:avLst/>
          </a:prstGeom>
          <a:noFill/>
        </p:spPr>
        <p:txBody>
          <a:bodyPr wrap="none" rtlCol="0">
            <a:spAutoFit/>
          </a:bodyPr>
          <a:lstStyle/>
          <a:p>
            <a:r>
              <a:rPr lang="en-US" sz="6000" dirty="0">
                <a:ln w="25400">
                  <a:noFill/>
                </a:ln>
                <a:solidFill>
                  <a:schemeClr val="accent2"/>
                </a:solidFill>
                <a:latin typeface="Hanson" pitchFamily="2" charset="0"/>
              </a:rPr>
              <a:t>Our Team</a:t>
            </a:r>
            <a:endParaRPr lang="en-US" sz="2400" dirty="0">
              <a:ln w="25400">
                <a:noFill/>
              </a:ln>
              <a:solidFill>
                <a:schemeClr val="accent2"/>
              </a:solidFill>
              <a:latin typeface="Hanson" pitchFamily="2" charset="0"/>
            </a:endParaRPr>
          </a:p>
        </p:txBody>
      </p:sp>
      <p:sp>
        <p:nvSpPr>
          <p:cNvPr id="20" name="TextBox 19">
            <a:extLst>
              <a:ext uri="{FF2B5EF4-FFF2-40B4-BE49-F238E27FC236}">
                <a16:creationId xmlns:a16="http://schemas.microsoft.com/office/drawing/2014/main" id="{51966788-4ECA-CE4B-BE2D-39B294385A61}"/>
              </a:ext>
            </a:extLst>
          </p:cNvPr>
          <p:cNvSpPr txBox="1"/>
          <p:nvPr/>
        </p:nvSpPr>
        <p:spPr>
          <a:xfrm>
            <a:off x="288896" y="1385643"/>
            <a:ext cx="5753498"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Our Team</a:t>
            </a:r>
            <a:endParaRPr lang="en-US" sz="2400" dirty="0">
              <a:ln w="25400">
                <a:solidFill>
                  <a:schemeClr val="accent2"/>
                </a:solidFill>
              </a:ln>
              <a:noFill/>
              <a:latin typeface="Hanson" pitchFamily="2" charset="0"/>
            </a:endParaRPr>
          </a:p>
        </p:txBody>
      </p:sp>
      <p:pic>
        <p:nvPicPr>
          <p:cNvPr id="21" name="Graphic 20">
            <a:extLst>
              <a:ext uri="{FF2B5EF4-FFF2-40B4-BE49-F238E27FC236}">
                <a16:creationId xmlns:a16="http://schemas.microsoft.com/office/drawing/2014/main" id="{92F184E3-B579-AD4A-AB2E-05F6A10A26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1345799" flipH="1">
            <a:off x="4226603" y="5858220"/>
            <a:ext cx="2430317" cy="466781"/>
          </a:xfrm>
          <a:prstGeom prst="rect">
            <a:avLst/>
          </a:prstGeom>
        </p:spPr>
      </p:pic>
      <p:pic>
        <p:nvPicPr>
          <p:cNvPr id="22" name="Graphic 21">
            <a:extLst>
              <a:ext uri="{FF2B5EF4-FFF2-40B4-BE49-F238E27FC236}">
                <a16:creationId xmlns:a16="http://schemas.microsoft.com/office/drawing/2014/main" id="{236FD982-6263-E54C-8A8B-86C3E9BCD8E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1345799" flipH="1">
            <a:off x="6864757" y="5867547"/>
            <a:ext cx="2430317" cy="466781"/>
          </a:xfrm>
          <a:prstGeom prst="rect">
            <a:avLst/>
          </a:prstGeom>
        </p:spPr>
      </p:pic>
      <p:pic>
        <p:nvPicPr>
          <p:cNvPr id="23" name="Graphic 22">
            <a:extLst>
              <a:ext uri="{FF2B5EF4-FFF2-40B4-BE49-F238E27FC236}">
                <a16:creationId xmlns:a16="http://schemas.microsoft.com/office/drawing/2014/main" id="{39CDFFED-6A8F-2340-A90C-727CB051DE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1345799" flipH="1">
            <a:off x="9380607" y="5858219"/>
            <a:ext cx="2430317" cy="466781"/>
          </a:xfrm>
          <a:prstGeom prst="rect">
            <a:avLst/>
          </a:prstGeom>
        </p:spPr>
      </p:pic>
      <p:sp>
        <p:nvSpPr>
          <p:cNvPr id="24" name="TextBox 23">
            <a:extLst>
              <a:ext uri="{FF2B5EF4-FFF2-40B4-BE49-F238E27FC236}">
                <a16:creationId xmlns:a16="http://schemas.microsoft.com/office/drawing/2014/main" id="{E29E0A17-48B8-4947-9BA2-9BD0C1ACA3CC}"/>
              </a:ext>
            </a:extLst>
          </p:cNvPr>
          <p:cNvSpPr txBox="1"/>
          <p:nvPr/>
        </p:nvSpPr>
        <p:spPr>
          <a:xfrm>
            <a:off x="489461" y="3301465"/>
            <a:ext cx="3478371" cy="1724831"/>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5F7863B7-EE64-0A45-9D1D-521E02837778}"/>
              </a:ext>
            </a:extLst>
          </p:cNvPr>
          <p:cNvSpPr txBox="1"/>
          <p:nvPr/>
        </p:nvSpPr>
        <p:spPr>
          <a:xfrm>
            <a:off x="489461" y="2811622"/>
            <a:ext cx="1740541" cy="400110"/>
          </a:xfrm>
          <a:prstGeom prst="rect">
            <a:avLst/>
          </a:prstGeom>
          <a:noFill/>
        </p:spPr>
        <p:txBody>
          <a:bodyPr wrap="none" rtlCol="0">
            <a:spAutoFit/>
          </a:bodyPr>
          <a:lstStyle/>
          <a:p>
            <a:r>
              <a:rPr lang="en-US" sz="2000" b="1" dirty="0">
                <a:solidFill>
                  <a:schemeClr val="accent2"/>
                </a:solidFill>
                <a:latin typeface="Bodoni* 06" pitchFamily="50" charset="0"/>
              </a:rPr>
              <a:t>Lorem </a:t>
            </a:r>
            <a:r>
              <a:rPr lang="en-US" sz="2000" b="1" dirty="0" err="1">
                <a:solidFill>
                  <a:schemeClr val="accent2"/>
                </a:solidFill>
                <a:latin typeface="Bodoni* 06" pitchFamily="50" charset="0"/>
              </a:rPr>
              <a:t>ipsun</a:t>
            </a:r>
            <a:endParaRPr lang="en-US" sz="900" b="1" dirty="0">
              <a:solidFill>
                <a:schemeClr val="accent2"/>
              </a:solidFill>
              <a:latin typeface="Bodoni* 06" pitchFamily="50" charset="0"/>
            </a:endParaRPr>
          </a:p>
        </p:txBody>
      </p:sp>
      <p:sp>
        <p:nvSpPr>
          <p:cNvPr id="26" name="TextBox 25">
            <a:extLst>
              <a:ext uri="{FF2B5EF4-FFF2-40B4-BE49-F238E27FC236}">
                <a16:creationId xmlns:a16="http://schemas.microsoft.com/office/drawing/2014/main" id="{13D89121-18B1-9049-83C3-8D2FF5E0869F}"/>
              </a:ext>
            </a:extLst>
          </p:cNvPr>
          <p:cNvSpPr txBox="1"/>
          <p:nvPr/>
        </p:nvSpPr>
        <p:spPr>
          <a:xfrm>
            <a:off x="489461" y="5516802"/>
            <a:ext cx="909929" cy="523220"/>
          </a:xfrm>
          <a:prstGeom prst="rect">
            <a:avLst/>
          </a:prstGeom>
          <a:noFill/>
        </p:spPr>
        <p:txBody>
          <a:bodyPr wrap="none" rtlCol="0">
            <a:spAutoFit/>
          </a:bodyPr>
          <a:lstStyle/>
          <a:p>
            <a:r>
              <a:rPr lang="en-US" sz="1400" dirty="0" err="1">
                <a:solidFill>
                  <a:schemeClr val="accent2"/>
                </a:solidFill>
                <a:latin typeface="Bodoni* 06" pitchFamily="50" charset="0"/>
              </a:rPr>
              <a:t>Desing</a:t>
            </a:r>
            <a:r>
              <a:rPr lang="en-US" sz="1400" dirty="0">
                <a:solidFill>
                  <a:schemeClr val="accent2"/>
                </a:solidFill>
                <a:latin typeface="Bodoni* 06" pitchFamily="50" charset="0"/>
              </a:rPr>
              <a:t> –</a:t>
            </a:r>
          </a:p>
          <a:p>
            <a:r>
              <a:rPr lang="en-US" sz="1400" dirty="0">
                <a:solidFill>
                  <a:schemeClr val="accent2"/>
                </a:solidFill>
                <a:latin typeface="Bodoni* 06" pitchFamily="50" charset="0"/>
              </a:rPr>
              <a:t>idea</a:t>
            </a:r>
          </a:p>
        </p:txBody>
      </p:sp>
      <p:sp>
        <p:nvSpPr>
          <p:cNvPr id="27" name="Rectangle 26">
            <a:extLst>
              <a:ext uri="{FF2B5EF4-FFF2-40B4-BE49-F238E27FC236}">
                <a16:creationId xmlns:a16="http://schemas.microsoft.com/office/drawing/2014/main" id="{9E6CD1C4-B17B-254C-A52B-6197A6C9BE56}"/>
              </a:ext>
            </a:extLst>
          </p:cNvPr>
          <p:cNvSpPr/>
          <p:nvPr/>
        </p:nvSpPr>
        <p:spPr>
          <a:xfrm>
            <a:off x="5103350" y="5876801"/>
            <a:ext cx="1010213" cy="369332"/>
          </a:xfrm>
          <a:prstGeom prst="rect">
            <a:avLst/>
          </a:prstGeom>
        </p:spPr>
        <p:txBody>
          <a:bodyPr wrap="none">
            <a:spAutoFit/>
          </a:bodyPr>
          <a:lstStyle/>
          <a:p>
            <a:r>
              <a:rPr lang="en-US"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Jenifer </a:t>
            </a:r>
          </a:p>
        </p:txBody>
      </p:sp>
      <p:sp>
        <p:nvSpPr>
          <p:cNvPr id="28" name="Rectangle 27">
            <a:extLst>
              <a:ext uri="{FF2B5EF4-FFF2-40B4-BE49-F238E27FC236}">
                <a16:creationId xmlns:a16="http://schemas.microsoft.com/office/drawing/2014/main" id="{08480151-9D12-4E41-8665-A7E5433147F8}"/>
              </a:ext>
            </a:extLst>
          </p:cNvPr>
          <p:cNvSpPr/>
          <p:nvPr/>
        </p:nvSpPr>
        <p:spPr>
          <a:xfrm>
            <a:off x="7671218" y="5897854"/>
            <a:ext cx="1165704" cy="369332"/>
          </a:xfrm>
          <a:prstGeom prst="rect">
            <a:avLst/>
          </a:prstGeom>
        </p:spPr>
        <p:txBody>
          <a:bodyPr wrap="none">
            <a:spAutoFit/>
          </a:bodyPr>
          <a:lstStyle/>
          <a:p>
            <a:r>
              <a:rPr lang="en-US" b="1" dirty="0" err="1">
                <a:solidFill>
                  <a:schemeClr val="accent1"/>
                </a:solidFill>
                <a:latin typeface="Open Sans" panose="020B0606030504020204" pitchFamily="34" charset="0"/>
                <a:ea typeface="Open Sans" panose="020B0606030504020204" pitchFamily="34" charset="0"/>
                <a:cs typeface="Open Sans" panose="020B0606030504020204" pitchFamily="34" charset="0"/>
              </a:rPr>
              <a:t>Camelly</a:t>
            </a:r>
            <a:r>
              <a:rPr lang="en-US"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 </a:t>
            </a:r>
          </a:p>
        </p:txBody>
      </p:sp>
      <p:sp>
        <p:nvSpPr>
          <p:cNvPr id="29" name="Rectangle 28">
            <a:extLst>
              <a:ext uri="{FF2B5EF4-FFF2-40B4-BE49-F238E27FC236}">
                <a16:creationId xmlns:a16="http://schemas.microsoft.com/office/drawing/2014/main" id="{F2ED861B-8E44-3D4F-B666-74FB2E6229CB}"/>
              </a:ext>
            </a:extLst>
          </p:cNvPr>
          <p:cNvSpPr/>
          <p:nvPr/>
        </p:nvSpPr>
        <p:spPr>
          <a:xfrm>
            <a:off x="10157600" y="5897854"/>
            <a:ext cx="1023037" cy="369332"/>
          </a:xfrm>
          <a:prstGeom prst="rect">
            <a:avLst/>
          </a:prstGeom>
        </p:spPr>
        <p:txBody>
          <a:bodyPr wrap="none">
            <a:spAutoFit/>
          </a:bodyPr>
          <a:lstStyle/>
          <a:p>
            <a:r>
              <a:rPr lang="en-US"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Janson </a:t>
            </a:r>
          </a:p>
        </p:txBody>
      </p:sp>
    </p:spTree>
    <p:extLst>
      <p:ext uri="{BB962C8B-B14F-4D97-AF65-F5344CB8AC3E}">
        <p14:creationId xmlns:p14="http://schemas.microsoft.com/office/powerpoint/2010/main" val="4251407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35702A3-A8A7-3D45-B51D-F421E92AF49B}"/>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07AAD25D-C863-6C48-898A-0F761C5B3CC9}"/>
              </a:ext>
            </a:extLst>
          </p:cNvPr>
          <p:cNvSpPr txBox="1"/>
          <p:nvPr/>
        </p:nvSpPr>
        <p:spPr>
          <a:xfrm>
            <a:off x="7245316" y="3956824"/>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8" name="TextBox 7">
            <a:extLst>
              <a:ext uri="{FF2B5EF4-FFF2-40B4-BE49-F238E27FC236}">
                <a16:creationId xmlns:a16="http://schemas.microsoft.com/office/drawing/2014/main" id="{BB16F4A0-9FA0-5F4B-B700-384146AA96F7}"/>
              </a:ext>
            </a:extLst>
          </p:cNvPr>
          <p:cNvSpPr txBox="1"/>
          <p:nvPr/>
        </p:nvSpPr>
        <p:spPr>
          <a:xfrm>
            <a:off x="7245316" y="-88490"/>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9" name="TextBox 8">
            <a:extLst>
              <a:ext uri="{FF2B5EF4-FFF2-40B4-BE49-F238E27FC236}">
                <a16:creationId xmlns:a16="http://schemas.microsoft.com/office/drawing/2014/main" id="{F2A0DD31-D2B3-0448-9463-5206929DCA45}"/>
              </a:ext>
            </a:extLst>
          </p:cNvPr>
          <p:cNvSpPr txBox="1"/>
          <p:nvPr/>
        </p:nvSpPr>
        <p:spPr>
          <a:xfrm>
            <a:off x="7245316" y="721641"/>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10" name="TextBox 9">
            <a:extLst>
              <a:ext uri="{FF2B5EF4-FFF2-40B4-BE49-F238E27FC236}">
                <a16:creationId xmlns:a16="http://schemas.microsoft.com/office/drawing/2014/main" id="{F588EECA-4053-B44D-9F26-1ED62AA88AD4}"/>
              </a:ext>
            </a:extLst>
          </p:cNvPr>
          <p:cNvSpPr txBox="1"/>
          <p:nvPr/>
        </p:nvSpPr>
        <p:spPr>
          <a:xfrm>
            <a:off x="7245316" y="1534043"/>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11" name="TextBox 10">
            <a:extLst>
              <a:ext uri="{FF2B5EF4-FFF2-40B4-BE49-F238E27FC236}">
                <a16:creationId xmlns:a16="http://schemas.microsoft.com/office/drawing/2014/main" id="{BCBEBC2E-BCD1-384D-BE01-F0A64C3BF1EB}"/>
              </a:ext>
            </a:extLst>
          </p:cNvPr>
          <p:cNvSpPr txBox="1"/>
          <p:nvPr/>
        </p:nvSpPr>
        <p:spPr>
          <a:xfrm>
            <a:off x="7245316" y="2334291"/>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12" name="TextBox 11">
            <a:extLst>
              <a:ext uri="{FF2B5EF4-FFF2-40B4-BE49-F238E27FC236}">
                <a16:creationId xmlns:a16="http://schemas.microsoft.com/office/drawing/2014/main" id="{01A8BF94-377C-A940-8F69-0B1D16779FB9}"/>
              </a:ext>
            </a:extLst>
          </p:cNvPr>
          <p:cNvSpPr txBox="1"/>
          <p:nvPr/>
        </p:nvSpPr>
        <p:spPr>
          <a:xfrm>
            <a:off x="7245316" y="3156576"/>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14" name="TextBox 13">
            <a:extLst>
              <a:ext uri="{FF2B5EF4-FFF2-40B4-BE49-F238E27FC236}">
                <a16:creationId xmlns:a16="http://schemas.microsoft.com/office/drawing/2014/main" id="{EC7FACD4-3EAB-9F4E-98B0-1D7210F5BACB}"/>
              </a:ext>
            </a:extLst>
          </p:cNvPr>
          <p:cNvSpPr txBox="1"/>
          <p:nvPr/>
        </p:nvSpPr>
        <p:spPr>
          <a:xfrm>
            <a:off x="7245316" y="4767994"/>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15" name="TextBox 14">
            <a:extLst>
              <a:ext uri="{FF2B5EF4-FFF2-40B4-BE49-F238E27FC236}">
                <a16:creationId xmlns:a16="http://schemas.microsoft.com/office/drawing/2014/main" id="{67EA1C69-7A12-A046-B0CA-5F7568E0E255}"/>
              </a:ext>
            </a:extLst>
          </p:cNvPr>
          <p:cNvSpPr txBox="1"/>
          <p:nvPr/>
        </p:nvSpPr>
        <p:spPr>
          <a:xfrm>
            <a:off x="7245316" y="5579357"/>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17" name="TextBox 16">
            <a:extLst>
              <a:ext uri="{FF2B5EF4-FFF2-40B4-BE49-F238E27FC236}">
                <a16:creationId xmlns:a16="http://schemas.microsoft.com/office/drawing/2014/main" id="{A1ED5082-E42A-CE46-9971-978EF899316F}"/>
              </a:ext>
            </a:extLst>
          </p:cNvPr>
          <p:cNvSpPr txBox="1"/>
          <p:nvPr/>
        </p:nvSpPr>
        <p:spPr>
          <a:xfrm rot="16200000">
            <a:off x="3337873" y="2705723"/>
            <a:ext cx="6716903" cy="1446550"/>
          </a:xfrm>
          <a:prstGeom prst="rect">
            <a:avLst/>
          </a:prstGeom>
          <a:noFill/>
        </p:spPr>
        <p:txBody>
          <a:bodyPr wrap="none" rtlCol="0">
            <a:spAutoFit/>
          </a:bodyPr>
          <a:lstStyle/>
          <a:p>
            <a:r>
              <a:rPr lang="en-US" sz="8800" dirty="0">
                <a:solidFill>
                  <a:schemeClr val="accent2"/>
                </a:solidFill>
                <a:latin typeface="Hanson" pitchFamily="2" charset="0"/>
              </a:rPr>
              <a:t>MOCKUP</a:t>
            </a:r>
            <a:endParaRPr lang="en-US" sz="4000" dirty="0">
              <a:solidFill>
                <a:schemeClr val="accent2"/>
              </a:solidFill>
              <a:latin typeface="Hanson" pitchFamily="2" charset="0"/>
            </a:endParaRPr>
          </a:p>
        </p:txBody>
      </p:sp>
      <p:sp>
        <p:nvSpPr>
          <p:cNvPr id="18" name="Rectangle 17">
            <a:extLst>
              <a:ext uri="{FF2B5EF4-FFF2-40B4-BE49-F238E27FC236}">
                <a16:creationId xmlns:a16="http://schemas.microsoft.com/office/drawing/2014/main" id="{EE814DFB-0270-1A44-8712-D304FFC3FEF3}"/>
              </a:ext>
            </a:extLst>
          </p:cNvPr>
          <p:cNvSpPr/>
          <p:nvPr/>
        </p:nvSpPr>
        <p:spPr>
          <a:xfrm>
            <a:off x="0" y="0"/>
            <a:ext cx="27521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58F01C0-2BB6-9048-924A-0357214B3F67}"/>
              </a:ext>
            </a:extLst>
          </p:cNvPr>
          <p:cNvSpPr txBox="1"/>
          <p:nvPr/>
        </p:nvSpPr>
        <p:spPr>
          <a:xfrm>
            <a:off x="1065870" y="2045080"/>
            <a:ext cx="4116520" cy="1477328"/>
          </a:xfrm>
          <a:prstGeom prst="rect">
            <a:avLst/>
          </a:prstGeom>
          <a:noFill/>
        </p:spPr>
        <p:txBody>
          <a:bodyPr wrap="square" rtlCol="0">
            <a:spAutoFit/>
          </a:bodyPr>
          <a:lstStyle/>
          <a:p>
            <a:r>
              <a:rPr lang="en-ID" dirty="0">
                <a:solidFill>
                  <a:schemeClr val="bg1"/>
                </a:solidFill>
                <a:latin typeface="Bodoni* 06" pitchFamily="50" charset="0"/>
              </a:rPr>
              <a:t>“When one door of happiness closes, another opens, but often we look so long at the closed door that we do not see the one that has been opened for us.”</a:t>
            </a:r>
            <a:endParaRPr lang="en-US" sz="3200" dirty="0">
              <a:solidFill>
                <a:schemeClr val="bg1"/>
              </a:solidFill>
              <a:latin typeface="Bodoni* 06" pitchFamily="50" charset="0"/>
            </a:endParaRPr>
          </a:p>
        </p:txBody>
      </p:sp>
      <p:grpSp>
        <p:nvGrpSpPr>
          <p:cNvPr id="20" name="Group 19">
            <a:extLst>
              <a:ext uri="{FF2B5EF4-FFF2-40B4-BE49-F238E27FC236}">
                <a16:creationId xmlns:a16="http://schemas.microsoft.com/office/drawing/2014/main" id="{6272CE22-F8AC-F741-96D3-5EDEA6CFA9EA}"/>
              </a:ext>
            </a:extLst>
          </p:cNvPr>
          <p:cNvGrpSpPr/>
          <p:nvPr/>
        </p:nvGrpSpPr>
        <p:grpSpPr>
          <a:xfrm>
            <a:off x="1547479" y="926431"/>
            <a:ext cx="3351944" cy="338554"/>
            <a:chOff x="749316" y="464632"/>
            <a:chExt cx="3351944" cy="338554"/>
          </a:xfrm>
        </p:grpSpPr>
        <p:sp>
          <p:nvSpPr>
            <p:cNvPr id="21" name="TextBox 20">
              <a:extLst>
                <a:ext uri="{FF2B5EF4-FFF2-40B4-BE49-F238E27FC236}">
                  <a16:creationId xmlns:a16="http://schemas.microsoft.com/office/drawing/2014/main" id="{EDB503A5-2886-3549-A3D1-2A4B92356A95}"/>
                </a:ext>
              </a:extLst>
            </p:cNvPr>
            <p:cNvSpPr txBox="1"/>
            <p:nvPr/>
          </p:nvSpPr>
          <p:spPr>
            <a:xfrm>
              <a:off x="749316" y="464632"/>
              <a:ext cx="954107" cy="338554"/>
            </a:xfrm>
            <a:prstGeom prst="rect">
              <a:avLst/>
            </a:prstGeom>
            <a:noFill/>
          </p:spPr>
          <p:txBody>
            <a:bodyPr wrap="none" rtlCol="0">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a:t>
              </a:r>
            </a:p>
          </p:txBody>
        </p:sp>
        <p:sp>
          <p:nvSpPr>
            <p:cNvPr id="22" name="TextBox 21">
              <a:extLst>
                <a:ext uri="{FF2B5EF4-FFF2-40B4-BE49-F238E27FC236}">
                  <a16:creationId xmlns:a16="http://schemas.microsoft.com/office/drawing/2014/main" id="{BD39EEB2-374F-6544-8F5C-4ACB4D065371}"/>
                </a:ext>
              </a:extLst>
            </p:cNvPr>
            <p:cNvSpPr txBox="1"/>
            <p:nvPr/>
          </p:nvSpPr>
          <p:spPr>
            <a:xfrm>
              <a:off x="1808292" y="464632"/>
              <a:ext cx="1186479" cy="338554"/>
            </a:xfrm>
            <a:prstGeom prst="rect">
              <a:avLst/>
            </a:prstGeom>
            <a:noFill/>
          </p:spPr>
          <p:txBody>
            <a:bodyPr wrap="none" rtlCol="0">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 </a:t>
              </a:r>
            </a:p>
          </p:txBody>
        </p:sp>
        <p:sp>
          <p:nvSpPr>
            <p:cNvPr id="23" name="TextBox 22">
              <a:extLst>
                <a:ext uri="{FF2B5EF4-FFF2-40B4-BE49-F238E27FC236}">
                  <a16:creationId xmlns:a16="http://schemas.microsoft.com/office/drawing/2014/main" id="{BAAD1A82-7DBD-2845-8F6B-713AC9804387}"/>
                </a:ext>
              </a:extLst>
            </p:cNvPr>
            <p:cNvSpPr txBox="1"/>
            <p:nvPr/>
          </p:nvSpPr>
          <p:spPr>
            <a:xfrm>
              <a:off x="3055781" y="464632"/>
              <a:ext cx="1045479" cy="338554"/>
            </a:xfrm>
            <a:prstGeom prst="rect">
              <a:avLst/>
            </a:prstGeom>
            <a:noFill/>
          </p:spPr>
          <p:txBody>
            <a:bodyPr wrap="none" rtlCol="0">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p>
          </p:txBody>
        </p:sp>
      </p:grpSp>
      <p:sp>
        <p:nvSpPr>
          <p:cNvPr id="25" name="Freeform 939">
            <a:extLst>
              <a:ext uri="{FF2B5EF4-FFF2-40B4-BE49-F238E27FC236}">
                <a16:creationId xmlns:a16="http://schemas.microsoft.com/office/drawing/2014/main" id="{E78DBC9C-9E04-8D4D-849E-C05B2B299441}"/>
              </a:ext>
            </a:extLst>
          </p:cNvPr>
          <p:cNvSpPr>
            <a:spLocks noEditPoints="1"/>
          </p:cNvSpPr>
          <p:nvPr/>
        </p:nvSpPr>
        <p:spPr bwMode="auto">
          <a:xfrm>
            <a:off x="1159094" y="999949"/>
            <a:ext cx="207914" cy="191518"/>
          </a:xfrm>
          <a:custGeom>
            <a:avLst/>
            <a:gdLst>
              <a:gd name="T0" fmla="*/ 339 w 371"/>
              <a:gd name="T1" fmla="*/ 63 h 342"/>
              <a:gd name="T2" fmla="*/ 32 w 371"/>
              <a:gd name="T3" fmla="*/ 63 h 342"/>
              <a:gd name="T4" fmla="*/ 0 w 371"/>
              <a:gd name="T5" fmla="*/ 32 h 342"/>
              <a:gd name="T6" fmla="*/ 32 w 371"/>
              <a:gd name="T7" fmla="*/ 0 h 342"/>
              <a:gd name="T8" fmla="*/ 339 w 371"/>
              <a:gd name="T9" fmla="*/ 0 h 342"/>
              <a:gd name="T10" fmla="*/ 371 w 371"/>
              <a:gd name="T11" fmla="*/ 32 h 342"/>
              <a:gd name="T12" fmla="*/ 339 w 371"/>
              <a:gd name="T13" fmla="*/ 63 h 342"/>
              <a:gd name="T14" fmla="*/ 371 w 371"/>
              <a:gd name="T15" fmla="*/ 171 h 342"/>
              <a:gd name="T16" fmla="*/ 339 w 371"/>
              <a:gd name="T17" fmla="*/ 140 h 342"/>
              <a:gd name="T18" fmla="*/ 32 w 371"/>
              <a:gd name="T19" fmla="*/ 140 h 342"/>
              <a:gd name="T20" fmla="*/ 0 w 371"/>
              <a:gd name="T21" fmla="*/ 171 h 342"/>
              <a:gd name="T22" fmla="*/ 32 w 371"/>
              <a:gd name="T23" fmla="*/ 202 h 342"/>
              <a:gd name="T24" fmla="*/ 339 w 371"/>
              <a:gd name="T25" fmla="*/ 202 h 342"/>
              <a:gd name="T26" fmla="*/ 371 w 371"/>
              <a:gd name="T27" fmla="*/ 171 h 342"/>
              <a:gd name="T28" fmla="*/ 371 w 371"/>
              <a:gd name="T29" fmla="*/ 310 h 342"/>
              <a:gd name="T30" fmla="*/ 339 w 371"/>
              <a:gd name="T31" fmla="*/ 279 h 342"/>
              <a:gd name="T32" fmla="*/ 32 w 371"/>
              <a:gd name="T33" fmla="*/ 279 h 342"/>
              <a:gd name="T34" fmla="*/ 0 w 371"/>
              <a:gd name="T35" fmla="*/ 310 h 342"/>
              <a:gd name="T36" fmla="*/ 32 w 371"/>
              <a:gd name="T37" fmla="*/ 342 h 342"/>
              <a:gd name="T38" fmla="*/ 339 w 371"/>
              <a:gd name="T39" fmla="*/ 342 h 342"/>
              <a:gd name="T40" fmla="*/ 371 w 371"/>
              <a:gd name="T41" fmla="*/ 31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1" h="342">
                <a:moveTo>
                  <a:pt x="339" y="63"/>
                </a:moveTo>
                <a:cubicBezTo>
                  <a:pt x="32" y="63"/>
                  <a:pt x="32" y="63"/>
                  <a:pt x="32" y="63"/>
                </a:cubicBezTo>
                <a:cubicBezTo>
                  <a:pt x="14" y="63"/>
                  <a:pt x="0" y="49"/>
                  <a:pt x="0" y="32"/>
                </a:cubicBezTo>
                <a:cubicBezTo>
                  <a:pt x="0" y="14"/>
                  <a:pt x="14" y="0"/>
                  <a:pt x="32" y="0"/>
                </a:cubicBezTo>
                <a:cubicBezTo>
                  <a:pt x="339" y="0"/>
                  <a:pt x="339" y="0"/>
                  <a:pt x="339" y="0"/>
                </a:cubicBezTo>
                <a:cubicBezTo>
                  <a:pt x="357" y="0"/>
                  <a:pt x="371" y="14"/>
                  <a:pt x="371" y="32"/>
                </a:cubicBezTo>
                <a:cubicBezTo>
                  <a:pt x="371" y="49"/>
                  <a:pt x="357" y="63"/>
                  <a:pt x="339" y="63"/>
                </a:cubicBezTo>
                <a:close/>
                <a:moveTo>
                  <a:pt x="371" y="171"/>
                </a:moveTo>
                <a:cubicBezTo>
                  <a:pt x="371" y="154"/>
                  <a:pt x="357" y="140"/>
                  <a:pt x="339" y="140"/>
                </a:cubicBezTo>
                <a:cubicBezTo>
                  <a:pt x="32" y="140"/>
                  <a:pt x="32" y="140"/>
                  <a:pt x="32" y="140"/>
                </a:cubicBezTo>
                <a:cubicBezTo>
                  <a:pt x="14" y="140"/>
                  <a:pt x="0" y="154"/>
                  <a:pt x="0" y="171"/>
                </a:cubicBezTo>
                <a:cubicBezTo>
                  <a:pt x="0" y="188"/>
                  <a:pt x="14" y="202"/>
                  <a:pt x="32" y="202"/>
                </a:cubicBezTo>
                <a:cubicBezTo>
                  <a:pt x="339" y="202"/>
                  <a:pt x="339" y="202"/>
                  <a:pt x="339" y="202"/>
                </a:cubicBezTo>
                <a:cubicBezTo>
                  <a:pt x="357" y="202"/>
                  <a:pt x="371" y="188"/>
                  <a:pt x="371" y="171"/>
                </a:cubicBezTo>
                <a:close/>
                <a:moveTo>
                  <a:pt x="371" y="310"/>
                </a:moveTo>
                <a:cubicBezTo>
                  <a:pt x="371" y="293"/>
                  <a:pt x="357" y="279"/>
                  <a:pt x="339" y="279"/>
                </a:cubicBezTo>
                <a:cubicBezTo>
                  <a:pt x="32" y="279"/>
                  <a:pt x="32" y="279"/>
                  <a:pt x="32" y="279"/>
                </a:cubicBezTo>
                <a:cubicBezTo>
                  <a:pt x="14" y="279"/>
                  <a:pt x="0" y="293"/>
                  <a:pt x="0" y="310"/>
                </a:cubicBezTo>
                <a:cubicBezTo>
                  <a:pt x="0" y="328"/>
                  <a:pt x="14" y="342"/>
                  <a:pt x="32" y="342"/>
                </a:cubicBezTo>
                <a:cubicBezTo>
                  <a:pt x="339" y="342"/>
                  <a:pt x="339" y="342"/>
                  <a:pt x="339" y="342"/>
                </a:cubicBezTo>
                <a:cubicBezTo>
                  <a:pt x="357" y="342"/>
                  <a:pt x="371" y="328"/>
                  <a:pt x="371" y="310"/>
                </a:cubicBez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29" name="TextBox 28">
            <a:extLst>
              <a:ext uri="{FF2B5EF4-FFF2-40B4-BE49-F238E27FC236}">
                <a16:creationId xmlns:a16="http://schemas.microsoft.com/office/drawing/2014/main" id="{F52D1D9A-B5D3-814B-A82F-A34496BBE6C6}"/>
              </a:ext>
            </a:extLst>
          </p:cNvPr>
          <p:cNvSpPr txBox="1"/>
          <p:nvPr/>
        </p:nvSpPr>
        <p:spPr>
          <a:xfrm>
            <a:off x="1065870" y="4150147"/>
            <a:ext cx="4116520" cy="1447832"/>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a:extLst>
              <a:ext uri="{FF2B5EF4-FFF2-40B4-BE49-F238E27FC236}">
                <a16:creationId xmlns:a16="http://schemas.microsoft.com/office/drawing/2014/main" id="{F58B0257-B688-C24A-92C9-359AA915C7B5}"/>
              </a:ext>
            </a:extLst>
          </p:cNvPr>
          <p:cNvSpPr txBox="1"/>
          <p:nvPr/>
        </p:nvSpPr>
        <p:spPr>
          <a:xfrm>
            <a:off x="1065870" y="3660304"/>
            <a:ext cx="1740541" cy="400110"/>
          </a:xfrm>
          <a:prstGeom prst="rect">
            <a:avLst/>
          </a:prstGeom>
          <a:noFill/>
        </p:spPr>
        <p:txBody>
          <a:bodyPr wrap="none" rtlCol="0">
            <a:spAutoFit/>
          </a:bodyPr>
          <a:lstStyle/>
          <a:p>
            <a:r>
              <a:rPr lang="en-US" sz="2000" b="1" dirty="0">
                <a:solidFill>
                  <a:schemeClr val="bg1"/>
                </a:solidFill>
                <a:latin typeface="Bodoni* 06" pitchFamily="50" charset="0"/>
              </a:rPr>
              <a:t>Lorem </a:t>
            </a:r>
            <a:r>
              <a:rPr lang="en-US" sz="2000" b="1" dirty="0" err="1">
                <a:solidFill>
                  <a:schemeClr val="bg1"/>
                </a:solidFill>
                <a:latin typeface="Bodoni* 06" pitchFamily="50" charset="0"/>
              </a:rPr>
              <a:t>ipsun</a:t>
            </a:r>
            <a:endParaRPr lang="en-US" sz="900" b="1" dirty="0">
              <a:solidFill>
                <a:schemeClr val="bg1"/>
              </a:solidFill>
              <a:latin typeface="Bodoni* 06" pitchFamily="50" charset="0"/>
            </a:endParaRPr>
          </a:p>
        </p:txBody>
      </p:sp>
      <p:sp>
        <p:nvSpPr>
          <p:cNvPr id="4" name="Picture Placeholder 3">
            <a:extLst>
              <a:ext uri="{FF2B5EF4-FFF2-40B4-BE49-F238E27FC236}">
                <a16:creationId xmlns:a16="http://schemas.microsoft.com/office/drawing/2014/main" id="{859166D9-7BA0-5848-A701-2035B33FEE89}"/>
              </a:ext>
            </a:extLst>
          </p:cNvPr>
          <p:cNvSpPr>
            <a:spLocks noGrp="1"/>
          </p:cNvSpPr>
          <p:nvPr>
            <p:ph type="pic" sz="quarter" idx="14"/>
          </p:nvPr>
        </p:nvSpPr>
        <p:spPr>
          <a:solidFill>
            <a:schemeClr val="tx1"/>
          </a:solidFill>
        </p:spPr>
      </p:sp>
      <p:pic>
        <p:nvPicPr>
          <p:cNvPr id="24" name="Graphic 23">
            <a:extLst>
              <a:ext uri="{FF2B5EF4-FFF2-40B4-BE49-F238E27FC236}">
                <a16:creationId xmlns:a16="http://schemas.microsoft.com/office/drawing/2014/main" id="{D8E58AEB-96D5-42D7-B503-4BDA619984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430413">
            <a:off x="8432747" y="1017950"/>
            <a:ext cx="2340344" cy="4822099"/>
          </a:xfrm>
          <a:prstGeom prst="rect">
            <a:avLst/>
          </a:prstGeom>
          <a:effectLst>
            <a:outerShdw blurRad="50800" dir="5400000" algn="ctr" rotWithShape="0">
              <a:srgbClr val="000000">
                <a:alpha val="43137"/>
              </a:srgbClr>
            </a:outerShdw>
          </a:effectLst>
        </p:spPr>
      </p:pic>
    </p:spTree>
    <p:extLst>
      <p:ext uri="{BB962C8B-B14F-4D97-AF65-F5344CB8AC3E}">
        <p14:creationId xmlns:p14="http://schemas.microsoft.com/office/powerpoint/2010/main" val="3276778872"/>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2E3192"/>
      </a:accent1>
      <a:accent2>
        <a:srgbClr val="FFD027"/>
      </a:accent2>
      <a:accent3>
        <a:srgbClr val="EC2523"/>
      </a:accent3>
      <a:accent4>
        <a:srgbClr val="FFC000"/>
      </a:accent4>
      <a:accent5>
        <a:srgbClr val="373BB2"/>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688</TotalTime>
  <Words>491</Words>
  <Application>Microsoft Office PowerPoint</Application>
  <PresentationFormat>Widescreen</PresentationFormat>
  <Paragraphs>91</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Bodoni* 06</vt:lpstr>
      <vt:lpstr>Calibri</vt:lpstr>
      <vt:lpstr>Hanson</vt:lpstr>
      <vt:lpstr>Lato</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LDDX</cp:lastModifiedBy>
  <cp:revision>65</cp:revision>
  <dcterms:created xsi:type="dcterms:W3CDTF">2020-02-01T02:09:54Z</dcterms:created>
  <dcterms:modified xsi:type="dcterms:W3CDTF">2020-02-26T07:56:11Z</dcterms:modified>
</cp:coreProperties>
</file>